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648" r:id="rId2"/>
  </p:sldMasterIdLst>
  <p:sldIdLst>
    <p:sldId id="285" r:id="rId3"/>
    <p:sldId id="275" r:id="rId4"/>
    <p:sldId id="266" r:id="rId5"/>
    <p:sldId id="294" r:id="rId6"/>
    <p:sldId id="287" r:id="rId7"/>
    <p:sldId id="288" r:id="rId8"/>
    <p:sldId id="304" r:id="rId9"/>
    <p:sldId id="292" r:id="rId10"/>
    <p:sldId id="296" r:id="rId11"/>
    <p:sldId id="298" r:id="rId12"/>
    <p:sldId id="295" r:id="rId13"/>
    <p:sldId id="297" r:id="rId14"/>
    <p:sldId id="301" r:id="rId15"/>
    <p:sldId id="302" r:id="rId16"/>
    <p:sldId id="299" r:id="rId17"/>
    <p:sldId id="308" r:id="rId18"/>
    <p:sldId id="310" r:id="rId19"/>
    <p:sldId id="311" r:id="rId20"/>
    <p:sldId id="312" r:id="rId21"/>
    <p:sldId id="282" r:id="rId22"/>
    <p:sldId id="289" r:id="rId23"/>
    <p:sldId id="293" r:id="rId24"/>
    <p:sldId id="305" r:id="rId25"/>
    <p:sldId id="307" r:id="rId26"/>
    <p:sldId id="306" r:id="rId27"/>
    <p:sldId id="290" r:id="rId28"/>
    <p:sldId id="291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58D304-3AB2-4AA0-B4F2-E0BC5FC95FA6}" v="118" dt="2021-10-28T19:26:28.040"/>
    <p1510:client id="{2A70D4DC-0A6A-FB2C-1BDB-070EC74343FF}" v="162" dt="2021-11-03T00:24:43.545"/>
    <p1510:client id="{36A7A55F-047A-CC76-90F3-3365D1765B57}" v="1316" dt="2021-10-28T23:36:57.338"/>
    <p1510:client id="{36E28481-C4C7-45A2-3E44-2BB639813BE3}" v="688" dt="2021-10-28T21:07:05.453"/>
    <p1510:client id="{61D36305-9D6C-447A-845D-476CEC95DE4D}" v="366" dt="2021-11-03T00:16:39.291"/>
    <p1510:client id="{7D05EFEC-9EC6-11A6-26C0-9E4FCC5D3A66}" v="23" dt="2021-10-28T23:46:00.798"/>
    <p1510:client id="{7DC72525-23F6-EBF2-A4CA-B61099AD9687}" v="54" dt="2021-11-03T00:41:12.159"/>
    <p1510:client id="{8510FCA9-8F42-CF30-EBDC-9DD0D168C0D6}" v="1592" dt="2021-11-03T00:25:44.9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scikit-learn.org/stable/modules/generated/sklearn.metrics.mean_absolute_error.html#sklearn-metrics-mean-absolute-error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3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scikit-learn.org/stable/modules/generated/sklearn.metrics.mean_absolute_error.html#sklearn-metrics-mean-absolute-error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4" Type="http://schemas.openxmlformats.org/officeDocument/2006/relationships/image" Target="../media/image43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9680EF-B95B-4AFF-946A-11847E81EE1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9ACEC77-139A-48CA-B976-7A73DBBEE2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Roboto Slab"/>
            </a:rPr>
            <a:t>Learn</a:t>
          </a:r>
          <a:r>
            <a:rPr lang="en-US"/>
            <a:t> the trajectories</a:t>
          </a:r>
          <a:r>
            <a:rPr lang="en-US">
              <a:latin typeface="Roboto Slab"/>
            </a:rPr>
            <a:t> </a:t>
          </a:r>
        </a:p>
      </dgm:t>
    </dgm:pt>
    <dgm:pt modelId="{CA9E6DBB-0A34-4E0D-B76E-642EA1E44C43}" type="parTrans" cxnId="{99C32306-081E-4437-8695-A4D17773E58C}">
      <dgm:prSet/>
      <dgm:spPr/>
      <dgm:t>
        <a:bodyPr/>
        <a:lstStyle/>
        <a:p>
          <a:endParaRPr lang="en-US"/>
        </a:p>
      </dgm:t>
    </dgm:pt>
    <dgm:pt modelId="{260F960B-662F-40A4-968F-20AF1D49A708}" type="sibTrans" cxnId="{99C32306-081E-4437-8695-A4D17773E58C}">
      <dgm:prSet/>
      <dgm:spPr/>
      <dgm:t>
        <a:bodyPr/>
        <a:lstStyle/>
        <a:p>
          <a:endParaRPr lang="en-US"/>
        </a:p>
      </dgm:t>
    </dgm:pt>
    <dgm:pt modelId="{9EEA964E-E0CB-41B9-A3D2-D755C31AF897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Roboto Slab"/>
            </a:rPr>
            <a:t>Minimal inputs</a:t>
          </a:r>
        </a:p>
      </dgm:t>
    </dgm:pt>
    <dgm:pt modelId="{1ACB0494-84AA-49E8-9DCC-B7886D611DB2}" type="parTrans" cxnId="{D4066937-608F-4F6A-8A98-9CF08A227BBC}">
      <dgm:prSet/>
      <dgm:spPr/>
    </dgm:pt>
    <dgm:pt modelId="{BFB80D8C-855A-4613-905C-A89853B0FB05}" type="sibTrans" cxnId="{D4066937-608F-4F6A-8A98-9CF08A227BBC}">
      <dgm:prSet/>
      <dgm:spPr/>
      <dgm:t>
        <a:bodyPr/>
        <a:lstStyle/>
        <a:p>
          <a:endParaRPr lang="en-US"/>
        </a:p>
      </dgm:t>
    </dgm:pt>
    <dgm:pt modelId="{CEB8C2ED-C18C-4A7A-AAC5-8581636549F6}" type="pres">
      <dgm:prSet presAssocID="{0A9680EF-B95B-4AFF-946A-11847E81EE1B}" presName="root" presStyleCnt="0">
        <dgm:presLayoutVars>
          <dgm:dir/>
          <dgm:resizeHandles val="exact"/>
        </dgm:presLayoutVars>
      </dgm:prSet>
      <dgm:spPr/>
    </dgm:pt>
    <dgm:pt modelId="{58F9CB7B-07D0-4C51-9052-F44F251BDC0C}" type="pres">
      <dgm:prSet presAssocID="{B9ACEC77-139A-48CA-B976-7A73DBBEE240}" presName="compNode" presStyleCnt="0"/>
      <dgm:spPr/>
    </dgm:pt>
    <dgm:pt modelId="{196814BF-37C3-407B-A829-AB02F4188BFE}" type="pres">
      <dgm:prSet presAssocID="{B9ACEC77-139A-48CA-B976-7A73DBBEE2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353C820-ACE4-48AF-A6E1-99A1E6F05FEB}" type="pres">
      <dgm:prSet presAssocID="{B9ACEC77-139A-48CA-B976-7A73DBBEE240}" presName="spaceRect" presStyleCnt="0"/>
      <dgm:spPr/>
    </dgm:pt>
    <dgm:pt modelId="{9EDB5B14-FD69-453F-AA90-19867D66E647}" type="pres">
      <dgm:prSet presAssocID="{B9ACEC77-139A-48CA-B976-7A73DBBEE240}" presName="textRect" presStyleLbl="revTx" presStyleIdx="0" presStyleCnt="2">
        <dgm:presLayoutVars>
          <dgm:chMax val="1"/>
          <dgm:chPref val="1"/>
        </dgm:presLayoutVars>
      </dgm:prSet>
      <dgm:spPr/>
    </dgm:pt>
    <dgm:pt modelId="{2EBC5073-2821-478E-B3A9-11018B03F8BF}" type="pres">
      <dgm:prSet presAssocID="{260F960B-662F-40A4-968F-20AF1D49A708}" presName="sibTrans" presStyleCnt="0"/>
      <dgm:spPr/>
    </dgm:pt>
    <dgm:pt modelId="{F4F0FF6C-5B8A-430B-A32F-B741D838876B}" type="pres">
      <dgm:prSet presAssocID="{9EEA964E-E0CB-41B9-A3D2-D755C31AF897}" presName="compNode" presStyleCnt="0"/>
      <dgm:spPr/>
    </dgm:pt>
    <dgm:pt modelId="{0FAC383E-45C4-4F82-A9AF-53226E54D73C}" type="pres">
      <dgm:prSet presAssocID="{9EEA964E-E0CB-41B9-A3D2-D755C31AF8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7449B0C-7976-45CB-AEAF-5B114182979F}" type="pres">
      <dgm:prSet presAssocID="{9EEA964E-E0CB-41B9-A3D2-D755C31AF897}" presName="spaceRect" presStyleCnt="0"/>
      <dgm:spPr/>
    </dgm:pt>
    <dgm:pt modelId="{21BEBBDF-DE59-49F3-B8C4-8421BA333FDE}" type="pres">
      <dgm:prSet presAssocID="{9EEA964E-E0CB-41B9-A3D2-D755C31AF89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9C32306-081E-4437-8695-A4D17773E58C}" srcId="{0A9680EF-B95B-4AFF-946A-11847E81EE1B}" destId="{B9ACEC77-139A-48CA-B976-7A73DBBEE240}" srcOrd="0" destOrd="0" parTransId="{CA9E6DBB-0A34-4E0D-B76E-642EA1E44C43}" sibTransId="{260F960B-662F-40A4-968F-20AF1D49A708}"/>
    <dgm:cxn modelId="{18B4050F-B16A-4295-B704-A4280D0B12A1}" type="presOf" srcId="{9EEA964E-E0CB-41B9-A3D2-D755C31AF897}" destId="{21BEBBDF-DE59-49F3-B8C4-8421BA333FDE}" srcOrd="0" destOrd="0" presId="urn:microsoft.com/office/officeart/2018/2/layout/IconLabelList"/>
    <dgm:cxn modelId="{8B33801A-EFD2-4E83-A6B8-67B3DB00A5C4}" type="presOf" srcId="{B9ACEC77-139A-48CA-B976-7A73DBBEE240}" destId="{9EDB5B14-FD69-453F-AA90-19867D66E647}" srcOrd="0" destOrd="0" presId="urn:microsoft.com/office/officeart/2018/2/layout/IconLabelList"/>
    <dgm:cxn modelId="{8EC3C131-AC85-4690-85AF-0567036764B6}" type="presOf" srcId="{0A9680EF-B95B-4AFF-946A-11847E81EE1B}" destId="{CEB8C2ED-C18C-4A7A-AAC5-8581636549F6}" srcOrd="0" destOrd="0" presId="urn:microsoft.com/office/officeart/2018/2/layout/IconLabelList"/>
    <dgm:cxn modelId="{D4066937-608F-4F6A-8A98-9CF08A227BBC}" srcId="{0A9680EF-B95B-4AFF-946A-11847E81EE1B}" destId="{9EEA964E-E0CB-41B9-A3D2-D755C31AF897}" srcOrd="1" destOrd="0" parTransId="{1ACB0494-84AA-49E8-9DCC-B7886D611DB2}" sibTransId="{BFB80D8C-855A-4613-905C-A89853B0FB05}"/>
    <dgm:cxn modelId="{681A11C1-7F1A-41AE-8307-CB8F0DAF9F2F}" type="presParOf" srcId="{CEB8C2ED-C18C-4A7A-AAC5-8581636549F6}" destId="{58F9CB7B-07D0-4C51-9052-F44F251BDC0C}" srcOrd="0" destOrd="0" presId="urn:microsoft.com/office/officeart/2018/2/layout/IconLabelList"/>
    <dgm:cxn modelId="{69D0694F-A627-4BAC-A6AB-692184B3FEAE}" type="presParOf" srcId="{58F9CB7B-07D0-4C51-9052-F44F251BDC0C}" destId="{196814BF-37C3-407B-A829-AB02F4188BFE}" srcOrd="0" destOrd="0" presId="urn:microsoft.com/office/officeart/2018/2/layout/IconLabelList"/>
    <dgm:cxn modelId="{BAB601CB-12BF-41BC-AF0D-4B255B82F838}" type="presParOf" srcId="{58F9CB7B-07D0-4C51-9052-F44F251BDC0C}" destId="{4353C820-ACE4-48AF-A6E1-99A1E6F05FEB}" srcOrd="1" destOrd="0" presId="urn:microsoft.com/office/officeart/2018/2/layout/IconLabelList"/>
    <dgm:cxn modelId="{A7FB04D8-C4FB-44DD-804A-01E294D6DFA8}" type="presParOf" srcId="{58F9CB7B-07D0-4C51-9052-F44F251BDC0C}" destId="{9EDB5B14-FD69-453F-AA90-19867D66E647}" srcOrd="2" destOrd="0" presId="urn:microsoft.com/office/officeart/2018/2/layout/IconLabelList"/>
    <dgm:cxn modelId="{5D07F6AE-0981-4E3A-BC9E-75A87FFC61EF}" type="presParOf" srcId="{CEB8C2ED-C18C-4A7A-AAC5-8581636549F6}" destId="{2EBC5073-2821-478E-B3A9-11018B03F8BF}" srcOrd="1" destOrd="0" presId="urn:microsoft.com/office/officeart/2018/2/layout/IconLabelList"/>
    <dgm:cxn modelId="{61401E72-7CFB-41F4-BC74-6205BB76B3C9}" type="presParOf" srcId="{CEB8C2ED-C18C-4A7A-AAC5-8581636549F6}" destId="{F4F0FF6C-5B8A-430B-A32F-B741D838876B}" srcOrd="2" destOrd="0" presId="urn:microsoft.com/office/officeart/2018/2/layout/IconLabelList"/>
    <dgm:cxn modelId="{0F882512-0A24-465F-9A46-B681097205CD}" type="presParOf" srcId="{F4F0FF6C-5B8A-430B-A32F-B741D838876B}" destId="{0FAC383E-45C4-4F82-A9AF-53226E54D73C}" srcOrd="0" destOrd="0" presId="urn:microsoft.com/office/officeart/2018/2/layout/IconLabelList"/>
    <dgm:cxn modelId="{E980C389-C130-42FE-A1BD-D3D912057ADA}" type="presParOf" srcId="{F4F0FF6C-5B8A-430B-A32F-B741D838876B}" destId="{77449B0C-7976-45CB-AEAF-5B114182979F}" srcOrd="1" destOrd="0" presId="urn:microsoft.com/office/officeart/2018/2/layout/IconLabelList"/>
    <dgm:cxn modelId="{203BB5FB-8FDF-49A5-805F-990C30ADE940}" type="presParOf" srcId="{F4F0FF6C-5B8A-430B-A32F-B741D838876B}" destId="{21BEBBDF-DE59-49F3-B8C4-8421BA333FD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A576B6-DC40-4188-A569-E604803BD892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B27542E3-0152-4985-A1E8-8B115A1C7F08}">
      <dgm:prSet/>
      <dgm:spPr/>
      <dgm:t>
        <a:bodyPr/>
        <a:lstStyle/>
        <a:p>
          <a:r>
            <a:rPr lang="en-US"/>
            <a:t>Consequentialism</a:t>
          </a:r>
        </a:p>
      </dgm:t>
    </dgm:pt>
    <dgm:pt modelId="{D251D52F-9974-45AE-9483-A2917C78D153}" type="parTrans" cxnId="{CB23EEFD-9962-49AB-9415-AAB329F219E7}">
      <dgm:prSet/>
      <dgm:spPr/>
      <dgm:t>
        <a:bodyPr/>
        <a:lstStyle/>
        <a:p>
          <a:endParaRPr lang="en-US"/>
        </a:p>
      </dgm:t>
    </dgm:pt>
    <dgm:pt modelId="{7CB50C13-6910-4296-BD0F-4F3A55368049}" type="sibTrans" cxnId="{CB23EEFD-9962-49AB-9415-AAB329F219E7}">
      <dgm:prSet/>
      <dgm:spPr/>
      <dgm:t>
        <a:bodyPr/>
        <a:lstStyle/>
        <a:p>
          <a:endParaRPr lang="en-US"/>
        </a:p>
      </dgm:t>
    </dgm:pt>
    <dgm:pt modelId="{8CA49557-1771-4CF2-95B0-F6DAC4ABB5E3}">
      <dgm:prSet/>
      <dgm:spPr/>
      <dgm:t>
        <a:bodyPr/>
        <a:lstStyle/>
        <a:p>
          <a:r>
            <a:rPr lang="en-US"/>
            <a:t>Deontology</a:t>
          </a:r>
        </a:p>
      </dgm:t>
    </dgm:pt>
    <dgm:pt modelId="{DF423A89-14B6-4B8F-A3C7-DC85D15B0F83}" type="parTrans" cxnId="{812A8C55-E9BC-4596-8A17-5346FCE96417}">
      <dgm:prSet/>
      <dgm:spPr/>
      <dgm:t>
        <a:bodyPr/>
        <a:lstStyle/>
        <a:p>
          <a:endParaRPr lang="en-US"/>
        </a:p>
      </dgm:t>
    </dgm:pt>
    <dgm:pt modelId="{3B4B76D3-452F-49BB-B2DC-96C4DA590D9D}" type="sibTrans" cxnId="{812A8C55-E9BC-4596-8A17-5346FCE96417}">
      <dgm:prSet/>
      <dgm:spPr/>
      <dgm:t>
        <a:bodyPr/>
        <a:lstStyle/>
        <a:p>
          <a:endParaRPr lang="en-US"/>
        </a:p>
      </dgm:t>
    </dgm:pt>
    <dgm:pt modelId="{F9880BAB-C63A-4218-894C-05C7628035DE}">
      <dgm:prSet/>
      <dgm:spPr/>
      <dgm:t>
        <a:bodyPr/>
        <a:lstStyle/>
        <a:p>
          <a:r>
            <a:rPr lang="en-US"/>
            <a:t>Virtue Ethics</a:t>
          </a:r>
        </a:p>
      </dgm:t>
    </dgm:pt>
    <dgm:pt modelId="{658DBA65-67D2-4460-818F-6BF7F6A44C7D}" type="parTrans" cxnId="{610BE67F-1596-49F3-8190-8E3CFC9D3A13}">
      <dgm:prSet/>
      <dgm:spPr/>
      <dgm:t>
        <a:bodyPr/>
        <a:lstStyle/>
        <a:p>
          <a:endParaRPr lang="en-US"/>
        </a:p>
      </dgm:t>
    </dgm:pt>
    <dgm:pt modelId="{EBB8A3C9-D52E-4506-8766-97C554950DC8}" type="sibTrans" cxnId="{610BE67F-1596-49F3-8190-8E3CFC9D3A13}">
      <dgm:prSet/>
      <dgm:spPr/>
      <dgm:t>
        <a:bodyPr/>
        <a:lstStyle/>
        <a:p>
          <a:endParaRPr lang="en-US"/>
        </a:p>
      </dgm:t>
    </dgm:pt>
    <dgm:pt modelId="{79A65918-AAF1-42D5-AEA7-1666B70FB314}" type="pres">
      <dgm:prSet presAssocID="{BFA576B6-DC40-4188-A569-E604803BD892}" presName="linear" presStyleCnt="0">
        <dgm:presLayoutVars>
          <dgm:dir/>
          <dgm:animLvl val="lvl"/>
          <dgm:resizeHandles val="exact"/>
        </dgm:presLayoutVars>
      </dgm:prSet>
      <dgm:spPr/>
    </dgm:pt>
    <dgm:pt modelId="{E46226DF-DEEC-4B77-8BE2-11FBEC9DE917}" type="pres">
      <dgm:prSet presAssocID="{B27542E3-0152-4985-A1E8-8B115A1C7F08}" presName="parentLin" presStyleCnt="0"/>
      <dgm:spPr/>
    </dgm:pt>
    <dgm:pt modelId="{ACE14BD5-5F26-4502-9713-EA71D7A0F624}" type="pres">
      <dgm:prSet presAssocID="{B27542E3-0152-4985-A1E8-8B115A1C7F08}" presName="parentLeftMargin" presStyleLbl="node1" presStyleIdx="0" presStyleCnt="3"/>
      <dgm:spPr/>
    </dgm:pt>
    <dgm:pt modelId="{C05B15C0-DA7D-410F-B988-1C46DE026980}" type="pres">
      <dgm:prSet presAssocID="{B27542E3-0152-4985-A1E8-8B115A1C7F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0CBA4609-C090-4238-A272-AD5AA04DA325}" type="pres">
      <dgm:prSet presAssocID="{B27542E3-0152-4985-A1E8-8B115A1C7F08}" presName="negativeSpace" presStyleCnt="0"/>
      <dgm:spPr/>
    </dgm:pt>
    <dgm:pt modelId="{D2E05E40-A656-47DB-B75C-44C22BBB776A}" type="pres">
      <dgm:prSet presAssocID="{B27542E3-0152-4985-A1E8-8B115A1C7F08}" presName="childText" presStyleLbl="conFgAcc1" presStyleIdx="0" presStyleCnt="3">
        <dgm:presLayoutVars>
          <dgm:bulletEnabled val="1"/>
        </dgm:presLayoutVars>
      </dgm:prSet>
      <dgm:spPr/>
    </dgm:pt>
    <dgm:pt modelId="{64FA2C29-6AB4-4C8E-8FDF-8E14AAB43BC3}" type="pres">
      <dgm:prSet presAssocID="{7CB50C13-6910-4296-BD0F-4F3A55368049}" presName="spaceBetweenRectangles" presStyleCnt="0"/>
      <dgm:spPr/>
    </dgm:pt>
    <dgm:pt modelId="{8D6FA706-D13C-49AA-9115-760D36C82804}" type="pres">
      <dgm:prSet presAssocID="{8CA49557-1771-4CF2-95B0-F6DAC4ABB5E3}" presName="parentLin" presStyleCnt="0"/>
      <dgm:spPr/>
    </dgm:pt>
    <dgm:pt modelId="{236BEB3D-7E8F-45F8-8C3F-AA756CAF4641}" type="pres">
      <dgm:prSet presAssocID="{8CA49557-1771-4CF2-95B0-F6DAC4ABB5E3}" presName="parentLeftMargin" presStyleLbl="node1" presStyleIdx="0" presStyleCnt="3"/>
      <dgm:spPr/>
    </dgm:pt>
    <dgm:pt modelId="{0797303C-5B8B-4E0D-AE66-6E6ABB26D26F}" type="pres">
      <dgm:prSet presAssocID="{8CA49557-1771-4CF2-95B0-F6DAC4ABB5E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C4213A4-D32A-4E1C-A372-BC41AA229219}" type="pres">
      <dgm:prSet presAssocID="{8CA49557-1771-4CF2-95B0-F6DAC4ABB5E3}" presName="negativeSpace" presStyleCnt="0"/>
      <dgm:spPr/>
    </dgm:pt>
    <dgm:pt modelId="{41B0BEF2-600E-4D26-8F90-7C5FEC093B3E}" type="pres">
      <dgm:prSet presAssocID="{8CA49557-1771-4CF2-95B0-F6DAC4ABB5E3}" presName="childText" presStyleLbl="conFgAcc1" presStyleIdx="1" presStyleCnt="3">
        <dgm:presLayoutVars>
          <dgm:bulletEnabled val="1"/>
        </dgm:presLayoutVars>
      </dgm:prSet>
      <dgm:spPr/>
    </dgm:pt>
    <dgm:pt modelId="{A3608A2A-A08D-406B-B2B9-4F2F2B36B3FF}" type="pres">
      <dgm:prSet presAssocID="{3B4B76D3-452F-49BB-B2DC-96C4DA590D9D}" presName="spaceBetweenRectangles" presStyleCnt="0"/>
      <dgm:spPr/>
    </dgm:pt>
    <dgm:pt modelId="{509924A8-765A-4327-99FE-158D425500A9}" type="pres">
      <dgm:prSet presAssocID="{F9880BAB-C63A-4218-894C-05C7628035DE}" presName="parentLin" presStyleCnt="0"/>
      <dgm:spPr/>
    </dgm:pt>
    <dgm:pt modelId="{FD0374AF-C347-411B-85BA-ADE3FFD555A7}" type="pres">
      <dgm:prSet presAssocID="{F9880BAB-C63A-4218-894C-05C7628035DE}" presName="parentLeftMargin" presStyleLbl="node1" presStyleIdx="1" presStyleCnt="3"/>
      <dgm:spPr/>
    </dgm:pt>
    <dgm:pt modelId="{165B42CB-49EF-404F-A2A9-F82AFB9C3AA8}" type="pres">
      <dgm:prSet presAssocID="{F9880BAB-C63A-4218-894C-05C7628035DE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C3AFFCB-8EFF-4F9E-B97A-12F7C517723F}" type="pres">
      <dgm:prSet presAssocID="{F9880BAB-C63A-4218-894C-05C7628035DE}" presName="negativeSpace" presStyleCnt="0"/>
      <dgm:spPr/>
    </dgm:pt>
    <dgm:pt modelId="{8D126CF0-0490-4566-944B-F781C8BA08FC}" type="pres">
      <dgm:prSet presAssocID="{F9880BAB-C63A-4218-894C-05C7628035DE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9779325-F2AD-429C-B6D2-BC852286930E}" type="presOf" srcId="{B27542E3-0152-4985-A1E8-8B115A1C7F08}" destId="{ACE14BD5-5F26-4502-9713-EA71D7A0F624}" srcOrd="0" destOrd="0" presId="urn:microsoft.com/office/officeart/2005/8/layout/list1"/>
    <dgm:cxn modelId="{5A6D8841-8B7A-480E-A268-DEB458C6E107}" type="presOf" srcId="{F9880BAB-C63A-4218-894C-05C7628035DE}" destId="{165B42CB-49EF-404F-A2A9-F82AFB9C3AA8}" srcOrd="1" destOrd="0" presId="urn:microsoft.com/office/officeart/2005/8/layout/list1"/>
    <dgm:cxn modelId="{8E1C5573-0516-429F-A8EA-AA22BE537670}" type="presOf" srcId="{BFA576B6-DC40-4188-A569-E604803BD892}" destId="{79A65918-AAF1-42D5-AEA7-1666B70FB314}" srcOrd="0" destOrd="0" presId="urn:microsoft.com/office/officeart/2005/8/layout/list1"/>
    <dgm:cxn modelId="{4EF04954-3EEC-40AE-BC6C-084FF0D6227E}" type="presOf" srcId="{F9880BAB-C63A-4218-894C-05C7628035DE}" destId="{FD0374AF-C347-411B-85BA-ADE3FFD555A7}" srcOrd="0" destOrd="0" presId="urn:microsoft.com/office/officeart/2005/8/layout/list1"/>
    <dgm:cxn modelId="{812A8C55-E9BC-4596-8A17-5346FCE96417}" srcId="{BFA576B6-DC40-4188-A569-E604803BD892}" destId="{8CA49557-1771-4CF2-95B0-F6DAC4ABB5E3}" srcOrd="1" destOrd="0" parTransId="{DF423A89-14B6-4B8F-A3C7-DC85D15B0F83}" sibTransId="{3B4B76D3-452F-49BB-B2DC-96C4DA590D9D}"/>
    <dgm:cxn modelId="{610BE67F-1596-49F3-8190-8E3CFC9D3A13}" srcId="{BFA576B6-DC40-4188-A569-E604803BD892}" destId="{F9880BAB-C63A-4218-894C-05C7628035DE}" srcOrd="2" destOrd="0" parTransId="{658DBA65-67D2-4460-818F-6BF7F6A44C7D}" sibTransId="{EBB8A3C9-D52E-4506-8766-97C554950DC8}"/>
    <dgm:cxn modelId="{D51F3B83-0F3F-4A36-96A0-264A62C28A42}" type="presOf" srcId="{B27542E3-0152-4985-A1E8-8B115A1C7F08}" destId="{C05B15C0-DA7D-410F-B988-1C46DE026980}" srcOrd="1" destOrd="0" presId="urn:microsoft.com/office/officeart/2005/8/layout/list1"/>
    <dgm:cxn modelId="{A8FC39A7-AE3F-4451-82E9-186FF397D8F1}" type="presOf" srcId="{8CA49557-1771-4CF2-95B0-F6DAC4ABB5E3}" destId="{0797303C-5B8B-4E0D-AE66-6E6ABB26D26F}" srcOrd="1" destOrd="0" presId="urn:microsoft.com/office/officeart/2005/8/layout/list1"/>
    <dgm:cxn modelId="{3FE2CAE8-6130-4712-872B-4AFE25BD8850}" type="presOf" srcId="{8CA49557-1771-4CF2-95B0-F6DAC4ABB5E3}" destId="{236BEB3D-7E8F-45F8-8C3F-AA756CAF4641}" srcOrd="0" destOrd="0" presId="urn:microsoft.com/office/officeart/2005/8/layout/list1"/>
    <dgm:cxn modelId="{CB23EEFD-9962-49AB-9415-AAB329F219E7}" srcId="{BFA576B6-DC40-4188-A569-E604803BD892}" destId="{B27542E3-0152-4985-A1E8-8B115A1C7F08}" srcOrd="0" destOrd="0" parTransId="{D251D52F-9974-45AE-9483-A2917C78D153}" sibTransId="{7CB50C13-6910-4296-BD0F-4F3A55368049}"/>
    <dgm:cxn modelId="{BD747FE2-8349-45A8-A336-9E8380195113}" type="presParOf" srcId="{79A65918-AAF1-42D5-AEA7-1666B70FB314}" destId="{E46226DF-DEEC-4B77-8BE2-11FBEC9DE917}" srcOrd="0" destOrd="0" presId="urn:microsoft.com/office/officeart/2005/8/layout/list1"/>
    <dgm:cxn modelId="{ECF4370F-615B-49A3-98C7-3EB3D12D9D18}" type="presParOf" srcId="{E46226DF-DEEC-4B77-8BE2-11FBEC9DE917}" destId="{ACE14BD5-5F26-4502-9713-EA71D7A0F624}" srcOrd="0" destOrd="0" presId="urn:microsoft.com/office/officeart/2005/8/layout/list1"/>
    <dgm:cxn modelId="{409ABE54-F31B-43EF-9C89-0A5D2A67A88B}" type="presParOf" srcId="{E46226DF-DEEC-4B77-8BE2-11FBEC9DE917}" destId="{C05B15C0-DA7D-410F-B988-1C46DE026980}" srcOrd="1" destOrd="0" presId="urn:microsoft.com/office/officeart/2005/8/layout/list1"/>
    <dgm:cxn modelId="{317E71E4-00E4-4ECC-A255-3E2AAD13CF1C}" type="presParOf" srcId="{79A65918-AAF1-42D5-AEA7-1666B70FB314}" destId="{0CBA4609-C090-4238-A272-AD5AA04DA325}" srcOrd="1" destOrd="0" presId="urn:microsoft.com/office/officeart/2005/8/layout/list1"/>
    <dgm:cxn modelId="{929CD621-41F8-47E8-90F8-6893FE94CD87}" type="presParOf" srcId="{79A65918-AAF1-42D5-AEA7-1666B70FB314}" destId="{D2E05E40-A656-47DB-B75C-44C22BBB776A}" srcOrd="2" destOrd="0" presId="urn:microsoft.com/office/officeart/2005/8/layout/list1"/>
    <dgm:cxn modelId="{964C3848-DD7A-4EAC-B16C-F7746DAF59D0}" type="presParOf" srcId="{79A65918-AAF1-42D5-AEA7-1666B70FB314}" destId="{64FA2C29-6AB4-4C8E-8FDF-8E14AAB43BC3}" srcOrd="3" destOrd="0" presId="urn:microsoft.com/office/officeart/2005/8/layout/list1"/>
    <dgm:cxn modelId="{CF3E4656-E744-4B96-9B37-08D045D9EF5C}" type="presParOf" srcId="{79A65918-AAF1-42D5-AEA7-1666B70FB314}" destId="{8D6FA706-D13C-49AA-9115-760D36C82804}" srcOrd="4" destOrd="0" presId="urn:microsoft.com/office/officeart/2005/8/layout/list1"/>
    <dgm:cxn modelId="{796EEEA3-7ADC-4846-B438-D53E49C693BC}" type="presParOf" srcId="{8D6FA706-D13C-49AA-9115-760D36C82804}" destId="{236BEB3D-7E8F-45F8-8C3F-AA756CAF4641}" srcOrd="0" destOrd="0" presId="urn:microsoft.com/office/officeart/2005/8/layout/list1"/>
    <dgm:cxn modelId="{D5CF77B9-5894-46BF-BBF5-92600B67DFFC}" type="presParOf" srcId="{8D6FA706-D13C-49AA-9115-760D36C82804}" destId="{0797303C-5B8B-4E0D-AE66-6E6ABB26D26F}" srcOrd="1" destOrd="0" presId="urn:microsoft.com/office/officeart/2005/8/layout/list1"/>
    <dgm:cxn modelId="{CE4B8E39-3D70-448E-BDDE-DF66FB301263}" type="presParOf" srcId="{79A65918-AAF1-42D5-AEA7-1666B70FB314}" destId="{7C4213A4-D32A-4E1C-A372-BC41AA229219}" srcOrd="5" destOrd="0" presId="urn:microsoft.com/office/officeart/2005/8/layout/list1"/>
    <dgm:cxn modelId="{FF7830C3-D3A9-49E4-834B-5A3ABF4F3EDD}" type="presParOf" srcId="{79A65918-AAF1-42D5-AEA7-1666B70FB314}" destId="{41B0BEF2-600E-4D26-8F90-7C5FEC093B3E}" srcOrd="6" destOrd="0" presId="urn:microsoft.com/office/officeart/2005/8/layout/list1"/>
    <dgm:cxn modelId="{A0798AE6-5438-409A-AAA1-EE9C25ACAC9E}" type="presParOf" srcId="{79A65918-AAF1-42D5-AEA7-1666B70FB314}" destId="{A3608A2A-A08D-406B-B2B9-4F2F2B36B3FF}" srcOrd="7" destOrd="0" presId="urn:microsoft.com/office/officeart/2005/8/layout/list1"/>
    <dgm:cxn modelId="{3E04BD43-275A-48D4-BFCE-DD21116FFAC3}" type="presParOf" srcId="{79A65918-AAF1-42D5-AEA7-1666B70FB314}" destId="{509924A8-765A-4327-99FE-158D425500A9}" srcOrd="8" destOrd="0" presId="urn:microsoft.com/office/officeart/2005/8/layout/list1"/>
    <dgm:cxn modelId="{8133B7AD-77D7-4B32-91A9-BD999373FEF9}" type="presParOf" srcId="{509924A8-765A-4327-99FE-158D425500A9}" destId="{FD0374AF-C347-411B-85BA-ADE3FFD555A7}" srcOrd="0" destOrd="0" presId="urn:microsoft.com/office/officeart/2005/8/layout/list1"/>
    <dgm:cxn modelId="{7C76EA76-4386-40FF-A242-61486CFED4E7}" type="presParOf" srcId="{509924A8-765A-4327-99FE-158D425500A9}" destId="{165B42CB-49EF-404F-A2A9-F82AFB9C3AA8}" srcOrd="1" destOrd="0" presId="urn:microsoft.com/office/officeart/2005/8/layout/list1"/>
    <dgm:cxn modelId="{68A1D948-F750-4099-B1C3-7EB0DA066D25}" type="presParOf" srcId="{79A65918-AAF1-42D5-AEA7-1666B70FB314}" destId="{8C3AFFCB-8EFF-4F9E-B97A-12F7C517723F}" srcOrd="9" destOrd="0" presId="urn:microsoft.com/office/officeart/2005/8/layout/list1"/>
    <dgm:cxn modelId="{2F87CD1B-6C07-43F6-BB06-2CA4CCFB2444}" type="presParOf" srcId="{79A65918-AAF1-42D5-AEA7-1666B70FB314}" destId="{8D126CF0-0490-4566-944B-F781C8BA08F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13CEEAC-7312-488A-8D0E-8CFEB550D67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B74667A-4EA8-4C40-BB6C-13D94A366E03}">
      <dgm:prSet/>
      <dgm:spPr/>
      <dgm:t>
        <a:bodyPr/>
        <a:lstStyle/>
        <a:p>
          <a:pPr rtl="0"/>
          <a:r>
            <a:rPr lang="en-US">
              <a:latin typeface="Roboto Slab"/>
            </a:rPr>
            <a:t> Mean Square Error</a:t>
          </a:r>
          <a:endParaRPr lang="en-US">
            <a:latin typeface="Roboto Slab"/>
            <a:hlinkClick xmlns:r="http://schemas.openxmlformats.org/officeDocument/2006/relationships" r:id="rId1"/>
          </a:endParaRPr>
        </a:p>
      </dgm:t>
    </dgm:pt>
    <dgm:pt modelId="{45210753-CBEC-40F8-B80E-1763D1960E5E}" type="parTrans" cxnId="{5CD3D252-C15C-42F7-81DE-016012468871}">
      <dgm:prSet/>
      <dgm:spPr/>
      <dgm:t>
        <a:bodyPr/>
        <a:lstStyle/>
        <a:p>
          <a:endParaRPr lang="en-US"/>
        </a:p>
      </dgm:t>
    </dgm:pt>
    <dgm:pt modelId="{92BEE86B-FF77-4FA3-A89C-4011AD65A0A1}" type="sibTrans" cxnId="{5CD3D252-C15C-42F7-81DE-016012468871}">
      <dgm:prSet/>
      <dgm:spPr/>
      <dgm:t>
        <a:bodyPr/>
        <a:lstStyle/>
        <a:p>
          <a:endParaRPr lang="en-US"/>
        </a:p>
      </dgm:t>
    </dgm:pt>
    <dgm:pt modelId="{FA39F7F7-CB44-4058-B5D8-A3E713720CB6}">
      <dgm:prSet phldr="0"/>
      <dgm:spPr/>
      <dgm:t>
        <a:bodyPr/>
        <a:lstStyle/>
        <a:p>
          <a:pPr algn="l" rtl="0"/>
          <a:r>
            <a:rPr lang="en-US" b="0"/>
            <a:t> </a:t>
          </a:r>
          <a:r>
            <a:rPr lang="en-US">
              <a:latin typeface="Roboto Slab"/>
            </a:rPr>
            <a:t>r2</a:t>
          </a:r>
          <a:endParaRPr lang="en-US" baseline="0"/>
        </a:p>
      </dgm:t>
    </dgm:pt>
    <dgm:pt modelId="{B8BECEBC-4D59-400B-95AE-D50D7DCBCC39}" type="parTrans" cxnId="{879422F2-6992-406C-AFA6-C38155B75588}">
      <dgm:prSet/>
      <dgm:spPr/>
    </dgm:pt>
    <dgm:pt modelId="{BC240CFD-B624-4C10-8DC5-269763BE0389}" type="sibTrans" cxnId="{879422F2-6992-406C-AFA6-C38155B75588}">
      <dgm:prSet/>
      <dgm:spPr/>
    </dgm:pt>
    <dgm:pt modelId="{07D226F2-8918-4C71-887F-C6C69780F6F4}">
      <dgm:prSet phldr="0"/>
      <dgm:spPr/>
      <dgm:t>
        <a:bodyPr/>
        <a:lstStyle/>
        <a:p>
          <a:pPr rtl="0"/>
          <a:r>
            <a:rPr lang="en-US">
              <a:latin typeface="Roboto Slab"/>
            </a:rPr>
            <a:t>Mean Absolute Error</a:t>
          </a:r>
          <a:endParaRPr lang="en-US"/>
        </a:p>
      </dgm:t>
    </dgm:pt>
    <dgm:pt modelId="{E0EF07D8-CCE4-4865-B5AE-6FD0E223B098}" type="parTrans" cxnId="{9304E1D0-FC67-4262-859A-E97198316B21}">
      <dgm:prSet/>
      <dgm:spPr/>
    </dgm:pt>
    <dgm:pt modelId="{D7035E01-2EBD-4F66-B127-F8CD4B741FBE}" type="sibTrans" cxnId="{9304E1D0-FC67-4262-859A-E97198316B21}">
      <dgm:prSet/>
      <dgm:spPr/>
    </dgm:pt>
    <dgm:pt modelId="{4152568E-3560-4BAA-9DAC-E44752C7610B}" type="pres">
      <dgm:prSet presAssocID="{D13CEEAC-7312-488A-8D0E-8CFEB550D675}" presName="linear" presStyleCnt="0">
        <dgm:presLayoutVars>
          <dgm:animLvl val="lvl"/>
          <dgm:resizeHandles val="exact"/>
        </dgm:presLayoutVars>
      </dgm:prSet>
      <dgm:spPr/>
    </dgm:pt>
    <dgm:pt modelId="{45A64309-4137-459E-98F7-4B945796C46F}" type="pres">
      <dgm:prSet presAssocID="{FA39F7F7-CB44-4058-B5D8-A3E713720CB6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40ADBD-1E73-47DB-A318-90AEE81AEF0C}" type="pres">
      <dgm:prSet presAssocID="{BC240CFD-B624-4C10-8DC5-269763BE0389}" presName="spacer" presStyleCnt="0"/>
      <dgm:spPr/>
    </dgm:pt>
    <dgm:pt modelId="{DAE26E61-9432-4332-AD9D-43FB8734D390}" type="pres">
      <dgm:prSet presAssocID="{AB74667A-4EA8-4C40-BB6C-13D94A366E0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F66B146-D26E-49BC-B270-353E5E446245}" type="pres">
      <dgm:prSet presAssocID="{92BEE86B-FF77-4FA3-A89C-4011AD65A0A1}" presName="spacer" presStyleCnt="0"/>
      <dgm:spPr/>
    </dgm:pt>
    <dgm:pt modelId="{FB0D1802-53ED-4322-BDB6-2D3CDC469416}" type="pres">
      <dgm:prSet presAssocID="{07D226F2-8918-4C71-887F-C6C69780F6F4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A23BC16-9353-4F00-A48D-42E9BB3C48C9}" type="presOf" srcId="{D13CEEAC-7312-488A-8D0E-8CFEB550D675}" destId="{4152568E-3560-4BAA-9DAC-E44752C7610B}" srcOrd="0" destOrd="0" presId="urn:microsoft.com/office/officeart/2005/8/layout/vList2"/>
    <dgm:cxn modelId="{359F4B23-14ED-4BC8-8D9B-9CC1DAD89C04}" type="presOf" srcId="{07D226F2-8918-4C71-887F-C6C69780F6F4}" destId="{FB0D1802-53ED-4322-BDB6-2D3CDC469416}" srcOrd="0" destOrd="0" presId="urn:microsoft.com/office/officeart/2005/8/layout/vList2"/>
    <dgm:cxn modelId="{5CD3D252-C15C-42F7-81DE-016012468871}" srcId="{D13CEEAC-7312-488A-8D0E-8CFEB550D675}" destId="{AB74667A-4EA8-4C40-BB6C-13D94A366E03}" srcOrd="1" destOrd="0" parTransId="{45210753-CBEC-40F8-B80E-1763D1960E5E}" sibTransId="{92BEE86B-FF77-4FA3-A89C-4011AD65A0A1}"/>
    <dgm:cxn modelId="{68A3F8B8-6CEE-4E8D-B9FA-4814BF0968FB}" type="presOf" srcId="{AB74667A-4EA8-4C40-BB6C-13D94A366E03}" destId="{DAE26E61-9432-4332-AD9D-43FB8734D390}" srcOrd="0" destOrd="0" presId="urn:microsoft.com/office/officeart/2005/8/layout/vList2"/>
    <dgm:cxn modelId="{3F93A7BF-2A3E-4650-8BF7-FBDFD66310C3}" type="presOf" srcId="{FA39F7F7-CB44-4058-B5D8-A3E713720CB6}" destId="{45A64309-4137-459E-98F7-4B945796C46F}" srcOrd="0" destOrd="0" presId="urn:microsoft.com/office/officeart/2005/8/layout/vList2"/>
    <dgm:cxn modelId="{9304E1D0-FC67-4262-859A-E97198316B21}" srcId="{D13CEEAC-7312-488A-8D0E-8CFEB550D675}" destId="{07D226F2-8918-4C71-887F-C6C69780F6F4}" srcOrd="2" destOrd="0" parTransId="{E0EF07D8-CCE4-4865-B5AE-6FD0E223B098}" sibTransId="{D7035E01-2EBD-4F66-B127-F8CD4B741FBE}"/>
    <dgm:cxn modelId="{879422F2-6992-406C-AFA6-C38155B75588}" srcId="{D13CEEAC-7312-488A-8D0E-8CFEB550D675}" destId="{FA39F7F7-CB44-4058-B5D8-A3E713720CB6}" srcOrd="0" destOrd="0" parTransId="{B8BECEBC-4D59-400B-95AE-D50D7DCBCC39}" sibTransId="{BC240CFD-B624-4C10-8DC5-269763BE0389}"/>
    <dgm:cxn modelId="{76293980-8F57-46BF-A7DC-03CBB690A520}" type="presParOf" srcId="{4152568E-3560-4BAA-9DAC-E44752C7610B}" destId="{45A64309-4137-459E-98F7-4B945796C46F}" srcOrd="0" destOrd="0" presId="urn:microsoft.com/office/officeart/2005/8/layout/vList2"/>
    <dgm:cxn modelId="{2FDAF8EE-0245-4DDF-9274-A20105707346}" type="presParOf" srcId="{4152568E-3560-4BAA-9DAC-E44752C7610B}" destId="{5040ADBD-1E73-47DB-A318-90AEE81AEF0C}" srcOrd="1" destOrd="0" presId="urn:microsoft.com/office/officeart/2005/8/layout/vList2"/>
    <dgm:cxn modelId="{5BCC2772-8D11-4DFA-91E9-68FF6FEED196}" type="presParOf" srcId="{4152568E-3560-4BAA-9DAC-E44752C7610B}" destId="{DAE26E61-9432-4332-AD9D-43FB8734D390}" srcOrd="2" destOrd="0" presId="urn:microsoft.com/office/officeart/2005/8/layout/vList2"/>
    <dgm:cxn modelId="{97D55754-9CFC-40BB-81CD-27639A4762E6}" type="presParOf" srcId="{4152568E-3560-4BAA-9DAC-E44752C7610B}" destId="{BF66B146-D26E-49BC-B270-353E5E446245}" srcOrd="3" destOrd="0" presId="urn:microsoft.com/office/officeart/2005/8/layout/vList2"/>
    <dgm:cxn modelId="{34C34C4C-162F-4F92-B9B6-C16977CAE2FC}" type="presParOf" srcId="{4152568E-3560-4BAA-9DAC-E44752C7610B}" destId="{FB0D1802-53ED-4322-BDB6-2D3CDC469416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751215-52E2-4F3D-8F07-C3F7A8AFFF84}" type="doc">
      <dgm:prSet loTypeId="urn:microsoft.com/office/officeart/2005/8/layout/hierarchy3" loCatId="hierarchy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837FC1A-90DC-430D-83C1-8E52E77B34FD}">
      <dgm:prSet/>
      <dgm:spPr/>
      <dgm:t>
        <a:bodyPr/>
        <a:lstStyle/>
        <a:p>
          <a:r>
            <a:rPr lang="en-US"/>
            <a:t>Does not Include</a:t>
          </a:r>
        </a:p>
      </dgm:t>
    </dgm:pt>
    <dgm:pt modelId="{D108169A-7CC0-415F-9C6D-20756413007E}" type="parTrans" cxnId="{342FD443-10AF-4A23-94D7-B8D6002D0672}">
      <dgm:prSet/>
      <dgm:spPr/>
      <dgm:t>
        <a:bodyPr/>
        <a:lstStyle/>
        <a:p>
          <a:endParaRPr lang="en-US"/>
        </a:p>
      </dgm:t>
    </dgm:pt>
    <dgm:pt modelId="{F070EE83-3C38-4934-914D-628315284A99}" type="sibTrans" cxnId="{342FD443-10AF-4A23-94D7-B8D6002D0672}">
      <dgm:prSet/>
      <dgm:spPr/>
      <dgm:t>
        <a:bodyPr/>
        <a:lstStyle/>
        <a:p>
          <a:endParaRPr lang="en-US"/>
        </a:p>
      </dgm:t>
    </dgm:pt>
    <dgm:pt modelId="{890DA3EF-6F3F-41B9-A450-E27E0E7909FA}">
      <dgm:prSet/>
      <dgm:spPr/>
      <dgm:t>
        <a:bodyPr/>
        <a:lstStyle/>
        <a:p>
          <a:r>
            <a:rPr lang="en-US"/>
            <a:t>force</a:t>
          </a:r>
        </a:p>
      </dgm:t>
    </dgm:pt>
    <dgm:pt modelId="{C2C20818-FED8-4B75-9313-E2BBCFD35D08}" type="parTrans" cxnId="{2F668DA2-ACDB-409A-90C6-30E35B14E703}">
      <dgm:prSet/>
      <dgm:spPr/>
      <dgm:t>
        <a:bodyPr/>
        <a:lstStyle/>
        <a:p>
          <a:endParaRPr lang="en-US"/>
        </a:p>
      </dgm:t>
    </dgm:pt>
    <dgm:pt modelId="{787357CC-6B06-4E15-9C0B-CAFD8BDD046A}" type="sibTrans" cxnId="{2F668DA2-ACDB-409A-90C6-30E35B14E703}">
      <dgm:prSet/>
      <dgm:spPr/>
      <dgm:t>
        <a:bodyPr/>
        <a:lstStyle/>
        <a:p>
          <a:endParaRPr lang="en-US"/>
        </a:p>
      </dgm:t>
    </dgm:pt>
    <dgm:pt modelId="{60A9FC6A-6A72-40AA-8CC9-7C277CE26A29}">
      <dgm:prSet phldr="0"/>
      <dgm:spPr/>
      <dgm:t>
        <a:bodyPr/>
        <a:lstStyle/>
        <a:p>
          <a:pPr rtl="0"/>
          <a:r>
            <a:rPr lang="en-US">
              <a:latin typeface="Roboto Slab"/>
            </a:rPr>
            <a:t>Orientation</a:t>
          </a:r>
          <a:endParaRPr lang="en-US"/>
        </a:p>
      </dgm:t>
    </dgm:pt>
    <dgm:pt modelId="{B0E0EA6A-B303-4E0C-B25C-74D6ADFA542E}" type="parTrans" cxnId="{96B35A5E-33A6-4E10-8DB9-2619F33D4B88}">
      <dgm:prSet/>
      <dgm:spPr/>
      <dgm:t>
        <a:bodyPr/>
        <a:lstStyle/>
        <a:p>
          <a:endParaRPr lang="en-US"/>
        </a:p>
      </dgm:t>
    </dgm:pt>
    <dgm:pt modelId="{F8365EFF-9FA5-467B-B542-71259C038B1F}" type="sibTrans" cxnId="{96B35A5E-33A6-4E10-8DB9-2619F33D4B88}">
      <dgm:prSet/>
      <dgm:spPr/>
      <dgm:t>
        <a:bodyPr/>
        <a:lstStyle/>
        <a:p>
          <a:endParaRPr lang="en-US"/>
        </a:p>
      </dgm:t>
    </dgm:pt>
    <dgm:pt modelId="{29FCC64A-60DA-4045-B7AF-FDE62CA63A60}">
      <dgm:prSet phldr="0"/>
      <dgm:spPr/>
      <dgm:t>
        <a:bodyPr/>
        <a:lstStyle/>
        <a:p>
          <a:pPr rtl="0"/>
          <a:r>
            <a:rPr lang="en-US">
              <a:latin typeface="Roboto Slab"/>
            </a:rPr>
            <a:t>Acceleration</a:t>
          </a:r>
        </a:p>
      </dgm:t>
    </dgm:pt>
    <dgm:pt modelId="{8AE3CCCC-F77F-4539-A306-5588D04FEC0F}" type="parTrans" cxnId="{CC9A6FAB-2F6F-40A5-B525-AD5F8A4B3EF1}">
      <dgm:prSet/>
      <dgm:spPr/>
    </dgm:pt>
    <dgm:pt modelId="{DC6ED465-2DF6-4A71-9888-971896784DB0}" type="sibTrans" cxnId="{CC9A6FAB-2F6F-40A5-B525-AD5F8A4B3EF1}">
      <dgm:prSet/>
      <dgm:spPr/>
    </dgm:pt>
    <dgm:pt modelId="{52C86846-2A2C-48E6-8C3A-F6FB10BF6B66}" type="pres">
      <dgm:prSet presAssocID="{99751215-52E2-4F3D-8F07-C3F7A8AFFF84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91898BA-8FFC-4D33-AC45-590AA3147A84}" type="pres">
      <dgm:prSet presAssocID="{5837FC1A-90DC-430D-83C1-8E52E77B34FD}" presName="root" presStyleCnt="0"/>
      <dgm:spPr/>
    </dgm:pt>
    <dgm:pt modelId="{B4677984-DBA5-44BD-A2CD-B054CC85E091}" type="pres">
      <dgm:prSet presAssocID="{5837FC1A-90DC-430D-83C1-8E52E77B34FD}" presName="rootComposite" presStyleCnt="0"/>
      <dgm:spPr/>
    </dgm:pt>
    <dgm:pt modelId="{CD787A4A-4CA2-4328-BE65-F61BFFD949CC}" type="pres">
      <dgm:prSet presAssocID="{5837FC1A-90DC-430D-83C1-8E52E77B34FD}" presName="rootText" presStyleLbl="node1" presStyleIdx="0" presStyleCnt="1"/>
      <dgm:spPr/>
    </dgm:pt>
    <dgm:pt modelId="{DC330018-1613-47F0-96BA-EF442D21A3F1}" type="pres">
      <dgm:prSet presAssocID="{5837FC1A-90DC-430D-83C1-8E52E77B34FD}" presName="rootConnector" presStyleLbl="node1" presStyleIdx="0" presStyleCnt="1"/>
      <dgm:spPr/>
    </dgm:pt>
    <dgm:pt modelId="{A27E4675-9F27-48A5-8904-F3B0A3C6F858}" type="pres">
      <dgm:prSet presAssocID="{5837FC1A-90DC-430D-83C1-8E52E77B34FD}" presName="childShape" presStyleCnt="0"/>
      <dgm:spPr/>
    </dgm:pt>
    <dgm:pt modelId="{A26F5027-5CFF-4F59-A777-7C64D6028BB4}" type="pres">
      <dgm:prSet presAssocID="{C2C20818-FED8-4B75-9313-E2BBCFD35D08}" presName="Name13" presStyleLbl="parChTrans1D2" presStyleIdx="0" presStyleCnt="3"/>
      <dgm:spPr/>
    </dgm:pt>
    <dgm:pt modelId="{EA59345F-A2E4-4739-8EF9-3D6953DD5A43}" type="pres">
      <dgm:prSet presAssocID="{890DA3EF-6F3F-41B9-A450-E27E0E7909FA}" presName="childText" presStyleLbl="bgAcc1" presStyleIdx="0" presStyleCnt="3">
        <dgm:presLayoutVars>
          <dgm:bulletEnabled val="1"/>
        </dgm:presLayoutVars>
      </dgm:prSet>
      <dgm:spPr/>
    </dgm:pt>
    <dgm:pt modelId="{E03D9BC3-D16C-47D9-8D1C-357FA8345954}" type="pres">
      <dgm:prSet presAssocID="{8AE3CCCC-F77F-4539-A306-5588D04FEC0F}" presName="Name13" presStyleLbl="parChTrans1D2" presStyleIdx="1" presStyleCnt="3"/>
      <dgm:spPr/>
    </dgm:pt>
    <dgm:pt modelId="{2145241C-CEE3-464D-A3DA-6C82452BDB10}" type="pres">
      <dgm:prSet presAssocID="{29FCC64A-60DA-4045-B7AF-FDE62CA63A60}" presName="childText" presStyleLbl="bgAcc1" presStyleIdx="1" presStyleCnt="3">
        <dgm:presLayoutVars>
          <dgm:bulletEnabled val="1"/>
        </dgm:presLayoutVars>
      </dgm:prSet>
      <dgm:spPr/>
    </dgm:pt>
    <dgm:pt modelId="{04EEC08F-4FB7-40CB-A855-8B57D72B8A2B}" type="pres">
      <dgm:prSet presAssocID="{B0E0EA6A-B303-4E0C-B25C-74D6ADFA542E}" presName="Name13" presStyleLbl="parChTrans1D2" presStyleIdx="2" presStyleCnt="3"/>
      <dgm:spPr/>
    </dgm:pt>
    <dgm:pt modelId="{6BE346EE-8D7B-48E9-BAF4-D5BFBED9A2A0}" type="pres">
      <dgm:prSet presAssocID="{60A9FC6A-6A72-40AA-8CC9-7C277CE26A29}" presName="childText" presStyleLbl="bgAcc1" presStyleIdx="2" presStyleCnt="3">
        <dgm:presLayoutVars>
          <dgm:bulletEnabled val="1"/>
        </dgm:presLayoutVars>
      </dgm:prSet>
      <dgm:spPr/>
    </dgm:pt>
  </dgm:ptLst>
  <dgm:cxnLst>
    <dgm:cxn modelId="{EB39DC05-DE6F-4C0B-B1D1-37030F0FD9CD}" type="presOf" srcId="{890DA3EF-6F3F-41B9-A450-E27E0E7909FA}" destId="{EA59345F-A2E4-4739-8EF9-3D6953DD5A43}" srcOrd="0" destOrd="0" presId="urn:microsoft.com/office/officeart/2005/8/layout/hierarchy3"/>
    <dgm:cxn modelId="{9CCBD20B-2B39-4A9F-94FA-DF8C686B7323}" type="presOf" srcId="{C2C20818-FED8-4B75-9313-E2BBCFD35D08}" destId="{A26F5027-5CFF-4F59-A777-7C64D6028BB4}" srcOrd="0" destOrd="0" presId="urn:microsoft.com/office/officeart/2005/8/layout/hierarchy3"/>
    <dgm:cxn modelId="{9532D20C-ABA6-4D19-8347-79F607F4033A}" type="presOf" srcId="{60A9FC6A-6A72-40AA-8CC9-7C277CE26A29}" destId="{6BE346EE-8D7B-48E9-BAF4-D5BFBED9A2A0}" srcOrd="0" destOrd="0" presId="urn:microsoft.com/office/officeart/2005/8/layout/hierarchy3"/>
    <dgm:cxn modelId="{96B35A5E-33A6-4E10-8DB9-2619F33D4B88}" srcId="{5837FC1A-90DC-430D-83C1-8E52E77B34FD}" destId="{60A9FC6A-6A72-40AA-8CC9-7C277CE26A29}" srcOrd="2" destOrd="0" parTransId="{B0E0EA6A-B303-4E0C-B25C-74D6ADFA542E}" sibTransId="{F8365EFF-9FA5-467B-B542-71259C038B1F}"/>
    <dgm:cxn modelId="{342FD443-10AF-4A23-94D7-B8D6002D0672}" srcId="{99751215-52E2-4F3D-8F07-C3F7A8AFFF84}" destId="{5837FC1A-90DC-430D-83C1-8E52E77B34FD}" srcOrd="0" destOrd="0" parTransId="{D108169A-7CC0-415F-9C6D-20756413007E}" sibTransId="{F070EE83-3C38-4934-914D-628315284A99}"/>
    <dgm:cxn modelId="{A7CB384B-3F31-400E-8C69-6F9BFE9FB31F}" type="presOf" srcId="{29FCC64A-60DA-4045-B7AF-FDE62CA63A60}" destId="{2145241C-CEE3-464D-A3DA-6C82452BDB10}" srcOrd="0" destOrd="0" presId="urn:microsoft.com/office/officeart/2005/8/layout/hierarchy3"/>
    <dgm:cxn modelId="{715EAB98-4422-4B96-ACB3-E8EE2429CAE4}" type="presOf" srcId="{B0E0EA6A-B303-4E0C-B25C-74D6ADFA542E}" destId="{04EEC08F-4FB7-40CB-A855-8B57D72B8A2B}" srcOrd="0" destOrd="0" presId="urn:microsoft.com/office/officeart/2005/8/layout/hierarchy3"/>
    <dgm:cxn modelId="{AB1CA09C-E417-4579-A8C9-63B0DFC6D0E3}" type="presOf" srcId="{99751215-52E2-4F3D-8F07-C3F7A8AFFF84}" destId="{52C86846-2A2C-48E6-8C3A-F6FB10BF6B66}" srcOrd="0" destOrd="0" presId="urn:microsoft.com/office/officeart/2005/8/layout/hierarchy3"/>
    <dgm:cxn modelId="{2F668DA2-ACDB-409A-90C6-30E35B14E703}" srcId="{5837FC1A-90DC-430D-83C1-8E52E77B34FD}" destId="{890DA3EF-6F3F-41B9-A450-E27E0E7909FA}" srcOrd="0" destOrd="0" parTransId="{C2C20818-FED8-4B75-9313-E2BBCFD35D08}" sibTransId="{787357CC-6B06-4E15-9C0B-CAFD8BDD046A}"/>
    <dgm:cxn modelId="{CC9A6FAB-2F6F-40A5-B525-AD5F8A4B3EF1}" srcId="{5837FC1A-90DC-430D-83C1-8E52E77B34FD}" destId="{29FCC64A-60DA-4045-B7AF-FDE62CA63A60}" srcOrd="1" destOrd="0" parTransId="{8AE3CCCC-F77F-4539-A306-5588D04FEC0F}" sibTransId="{DC6ED465-2DF6-4A71-9888-971896784DB0}"/>
    <dgm:cxn modelId="{BE6FA5B1-4698-4614-9542-68261CFA3E1E}" type="presOf" srcId="{5837FC1A-90DC-430D-83C1-8E52E77B34FD}" destId="{DC330018-1613-47F0-96BA-EF442D21A3F1}" srcOrd="1" destOrd="0" presId="urn:microsoft.com/office/officeart/2005/8/layout/hierarchy3"/>
    <dgm:cxn modelId="{FF1AFBD5-913A-49D0-B10D-BE40E147734F}" type="presOf" srcId="{5837FC1A-90DC-430D-83C1-8E52E77B34FD}" destId="{CD787A4A-4CA2-4328-BE65-F61BFFD949CC}" srcOrd="0" destOrd="0" presId="urn:microsoft.com/office/officeart/2005/8/layout/hierarchy3"/>
    <dgm:cxn modelId="{6D0A4BE3-B446-4A58-AEBF-C2FE60D837DF}" type="presOf" srcId="{8AE3CCCC-F77F-4539-A306-5588D04FEC0F}" destId="{E03D9BC3-D16C-47D9-8D1C-357FA8345954}" srcOrd="0" destOrd="0" presId="urn:microsoft.com/office/officeart/2005/8/layout/hierarchy3"/>
    <dgm:cxn modelId="{3B24AC38-429D-4AE0-82C4-474BB09E580C}" type="presParOf" srcId="{52C86846-2A2C-48E6-8C3A-F6FB10BF6B66}" destId="{D91898BA-8FFC-4D33-AC45-590AA3147A84}" srcOrd="0" destOrd="0" presId="urn:microsoft.com/office/officeart/2005/8/layout/hierarchy3"/>
    <dgm:cxn modelId="{A1CBFCD9-2512-4B6B-A3B2-8095CF2BA9E9}" type="presParOf" srcId="{D91898BA-8FFC-4D33-AC45-590AA3147A84}" destId="{B4677984-DBA5-44BD-A2CD-B054CC85E091}" srcOrd="0" destOrd="0" presId="urn:microsoft.com/office/officeart/2005/8/layout/hierarchy3"/>
    <dgm:cxn modelId="{B1E25506-7076-49F2-A713-86E255C60856}" type="presParOf" srcId="{B4677984-DBA5-44BD-A2CD-B054CC85E091}" destId="{CD787A4A-4CA2-4328-BE65-F61BFFD949CC}" srcOrd="0" destOrd="0" presId="urn:microsoft.com/office/officeart/2005/8/layout/hierarchy3"/>
    <dgm:cxn modelId="{5701D61B-6D46-49C8-9C8A-66FE31987664}" type="presParOf" srcId="{B4677984-DBA5-44BD-A2CD-B054CC85E091}" destId="{DC330018-1613-47F0-96BA-EF442D21A3F1}" srcOrd="1" destOrd="0" presId="urn:microsoft.com/office/officeart/2005/8/layout/hierarchy3"/>
    <dgm:cxn modelId="{581CC35E-5AF9-4D75-BE31-9DE94BE5614E}" type="presParOf" srcId="{D91898BA-8FFC-4D33-AC45-590AA3147A84}" destId="{A27E4675-9F27-48A5-8904-F3B0A3C6F858}" srcOrd="1" destOrd="0" presId="urn:microsoft.com/office/officeart/2005/8/layout/hierarchy3"/>
    <dgm:cxn modelId="{9028067D-646C-4271-A3BD-9AFC26A01B25}" type="presParOf" srcId="{A27E4675-9F27-48A5-8904-F3B0A3C6F858}" destId="{A26F5027-5CFF-4F59-A777-7C64D6028BB4}" srcOrd="0" destOrd="0" presId="urn:microsoft.com/office/officeart/2005/8/layout/hierarchy3"/>
    <dgm:cxn modelId="{7539A738-8F66-4F3C-BCF8-A5F0F70A6C61}" type="presParOf" srcId="{A27E4675-9F27-48A5-8904-F3B0A3C6F858}" destId="{EA59345F-A2E4-4739-8EF9-3D6953DD5A43}" srcOrd="1" destOrd="0" presId="urn:microsoft.com/office/officeart/2005/8/layout/hierarchy3"/>
    <dgm:cxn modelId="{A82F8D60-58F4-4637-BF48-1A519B1CAB75}" type="presParOf" srcId="{A27E4675-9F27-48A5-8904-F3B0A3C6F858}" destId="{E03D9BC3-D16C-47D9-8D1C-357FA8345954}" srcOrd="2" destOrd="0" presId="urn:microsoft.com/office/officeart/2005/8/layout/hierarchy3"/>
    <dgm:cxn modelId="{C4C88BF8-82AF-435F-86BA-BBE4A6FF8F04}" type="presParOf" srcId="{A27E4675-9F27-48A5-8904-F3B0A3C6F858}" destId="{2145241C-CEE3-464D-A3DA-6C82452BDB10}" srcOrd="3" destOrd="0" presId="urn:microsoft.com/office/officeart/2005/8/layout/hierarchy3"/>
    <dgm:cxn modelId="{44518F6E-9126-4C56-9FA0-63774FE81045}" type="presParOf" srcId="{A27E4675-9F27-48A5-8904-F3B0A3C6F858}" destId="{04EEC08F-4FB7-40CB-A855-8B57D72B8A2B}" srcOrd="4" destOrd="0" presId="urn:microsoft.com/office/officeart/2005/8/layout/hierarchy3"/>
    <dgm:cxn modelId="{B26E22B8-D043-497A-B5D0-407E9A6AD3C9}" type="presParOf" srcId="{A27E4675-9F27-48A5-8904-F3B0A3C6F858}" destId="{6BE346EE-8D7B-48E9-BAF4-D5BFBED9A2A0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21066B-7DE9-4FA1-83B9-1A0D6272651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F1321B-A0FF-4658-B87C-DFF690D88A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Variational Auto Encoder (deep generative models)</a:t>
          </a:r>
        </a:p>
      </dgm:t>
    </dgm:pt>
    <dgm:pt modelId="{BBB353E6-B661-4A29-932D-39FDFBBD7A0E}" type="parTrans" cxnId="{878136A9-4811-4800-9F51-5E7EFC9BF7A2}">
      <dgm:prSet/>
      <dgm:spPr/>
      <dgm:t>
        <a:bodyPr/>
        <a:lstStyle/>
        <a:p>
          <a:endParaRPr lang="en-US"/>
        </a:p>
      </dgm:t>
    </dgm:pt>
    <dgm:pt modelId="{55C7FFD0-0128-4860-9CDB-F122291F34B7}" type="sibTrans" cxnId="{878136A9-4811-4800-9F51-5E7EFC9BF7A2}">
      <dgm:prSet/>
      <dgm:spPr/>
      <dgm:t>
        <a:bodyPr/>
        <a:lstStyle/>
        <a:p>
          <a:endParaRPr lang="en-US"/>
        </a:p>
      </dgm:t>
    </dgm:pt>
    <dgm:pt modelId="{8A52595B-B66E-497C-9EDD-C1607B3A157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Bayesian Modelling</a:t>
          </a:r>
          <a:r>
            <a:rPr lang="en-US">
              <a:latin typeface="Roboto Slab"/>
            </a:rPr>
            <a:t> for Prior for Task trajectory</a:t>
          </a:r>
          <a:endParaRPr lang="en-US"/>
        </a:p>
      </dgm:t>
    </dgm:pt>
    <dgm:pt modelId="{813D5109-D952-4AF3-9F2D-3CD0B449D4C6}" type="parTrans" cxnId="{50451F33-F640-4867-B7E1-C330A21F672D}">
      <dgm:prSet/>
      <dgm:spPr/>
      <dgm:t>
        <a:bodyPr/>
        <a:lstStyle/>
        <a:p>
          <a:endParaRPr lang="en-US"/>
        </a:p>
      </dgm:t>
    </dgm:pt>
    <dgm:pt modelId="{DD58772A-F104-4A91-ABB1-6F8EFB5FE7DC}" type="sibTrans" cxnId="{50451F33-F640-4867-B7E1-C330A21F672D}">
      <dgm:prSet/>
      <dgm:spPr/>
      <dgm:t>
        <a:bodyPr/>
        <a:lstStyle/>
        <a:p>
          <a:endParaRPr lang="en-US"/>
        </a:p>
      </dgm:t>
    </dgm:pt>
    <dgm:pt modelId="{68FCA953-CE3B-4492-B625-A0BAFEFFB3B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Roboto Slab"/>
            </a:rPr>
            <a:t>Non-Euclidean Spaces</a:t>
          </a:r>
        </a:p>
      </dgm:t>
    </dgm:pt>
    <dgm:pt modelId="{5A5B0F28-C941-4F7B-8906-E8216FFBC239}" type="parTrans" cxnId="{B45F8213-32D6-4D8C-8AC4-4EF0FD0B2FB7}">
      <dgm:prSet/>
      <dgm:spPr/>
    </dgm:pt>
    <dgm:pt modelId="{0F8E3F36-4A25-4F7A-9223-9124312FA8C2}" type="sibTrans" cxnId="{B45F8213-32D6-4D8C-8AC4-4EF0FD0B2FB7}">
      <dgm:prSet/>
      <dgm:spPr/>
      <dgm:t>
        <a:bodyPr/>
        <a:lstStyle/>
        <a:p>
          <a:endParaRPr lang="en-US"/>
        </a:p>
      </dgm:t>
    </dgm:pt>
    <dgm:pt modelId="{665A2213-BA30-44B5-AAD1-5B1D1536D4B4}" type="pres">
      <dgm:prSet presAssocID="{D921066B-7DE9-4FA1-83B9-1A0D62726517}" presName="root" presStyleCnt="0">
        <dgm:presLayoutVars>
          <dgm:dir/>
          <dgm:resizeHandles val="exact"/>
        </dgm:presLayoutVars>
      </dgm:prSet>
      <dgm:spPr/>
    </dgm:pt>
    <dgm:pt modelId="{49845ED7-75A7-46BA-AB52-247315AEF45E}" type="pres">
      <dgm:prSet presAssocID="{BAF1321B-A0FF-4658-B87C-DFF690D88A13}" presName="compNode" presStyleCnt="0"/>
      <dgm:spPr/>
    </dgm:pt>
    <dgm:pt modelId="{A9557D73-522F-496F-8549-47FE308DA379}" type="pres">
      <dgm:prSet presAssocID="{BAF1321B-A0FF-4658-B87C-DFF690D88A1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1761262C-4ABE-4072-837B-E608B8847B66}" type="pres">
      <dgm:prSet presAssocID="{BAF1321B-A0FF-4658-B87C-DFF690D88A13}" presName="spaceRect" presStyleCnt="0"/>
      <dgm:spPr/>
    </dgm:pt>
    <dgm:pt modelId="{DD7E0769-5D2C-4F90-BC19-B800CFB7B66A}" type="pres">
      <dgm:prSet presAssocID="{BAF1321B-A0FF-4658-B87C-DFF690D88A13}" presName="textRect" presStyleLbl="revTx" presStyleIdx="0" presStyleCnt="3">
        <dgm:presLayoutVars>
          <dgm:chMax val="1"/>
          <dgm:chPref val="1"/>
        </dgm:presLayoutVars>
      </dgm:prSet>
      <dgm:spPr/>
    </dgm:pt>
    <dgm:pt modelId="{A88E8C05-D4F2-4CBE-B5AD-46FB0494FFC4}" type="pres">
      <dgm:prSet presAssocID="{55C7FFD0-0128-4860-9CDB-F122291F34B7}" presName="sibTrans" presStyleCnt="0"/>
      <dgm:spPr/>
    </dgm:pt>
    <dgm:pt modelId="{BA5D09B5-9D04-4336-8779-F2587BE8BFF4}" type="pres">
      <dgm:prSet presAssocID="{8A52595B-B66E-497C-9EDD-C1607B3A1571}" presName="compNode" presStyleCnt="0"/>
      <dgm:spPr/>
    </dgm:pt>
    <dgm:pt modelId="{626732BC-F274-4758-9A50-7101EBD31059}" type="pres">
      <dgm:prSet presAssocID="{8A52595B-B66E-497C-9EDD-C1607B3A157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6DC0188-97ED-414F-A052-22D44ABDE354}" type="pres">
      <dgm:prSet presAssocID="{8A52595B-B66E-497C-9EDD-C1607B3A1571}" presName="spaceRect" presStyleCnt="0"/>
      <dgm:spPr/>
    </dgm:pt>
    <dgm:pt modelId="{A5D68060-D957-4010-B72E-17B8A9287119}" type="pres">
      <dgm:prSet presAssocID="{8A52595B-B66E-497C-9EDD-C1607B3A1571}" presName="textRect" presStyleLbl="revTx" presStyleIdx="1" presStyleCnt="3">
        <dgm:presLayoutVars>
          <dgm:chMax val="1"/>
          <dgm:chPref val="1"/>
        </dgm:presLayoutVars>
      </dgm:prSet>
      <dgm:spPr/>
    </dgm:pt>
    <dgm:pt modelId="{2A28E22E-A592-49D0-8CF4-34D51A794A99}" type="pres">
      <dgm:prSet presAssocID="{DD58772A-F104-4A91-ABB1-6F8EFB5FE7DC}" presName="sibTrans" presStyleCnt="0"/>
      <dgm:spPr/>
    </dgm:pt>
    <dgm:pt modelId="{95F201F7-61D1-4D7F-9457-3C128F875999}" type="pres">
      <dgm:prSet presAssocID="{68FCA953-CE3B-4492-B625-A0BAFEFFB3B6}" presName="compNode" presStyleCnt="0"/>
      <dgm:spPr/>
    </dgm:pt>
    <dgm:pt modelId="{6E575DBE-9FD2-47CF-AE37-D00FE6BB305B}" type="pres">
      <dgm:prSet presAssocID="{68FCA953-CE3B-4492-B625-A0BAFEFFB3B6}" presName="iconRect" presStyleLbl="node1" presStyleIdx="2" presStyleCnt="3"/>
      <dgm:spPr/>
    </dgm:pt>
    <dgm:pt modelId="{EA8BD67F-8BB3-497A-ABAA-8A78ACC44DC7}" type="pres">
      <dgm:prSet presAssocID="{68FCA953-CE3B-4492-B625-A0BAFEFFB3B6}" presName="spaceRect" presStyleCnt="0"/>
      <dgm:spPr/>
    </dgm:pt>
    <dgm:pt modelId="{4EB3104B-7067-435C-A332-B9354CC4766E}" type="pres">
      <dgm:prSet presAssocID="{68FCA953-CE3B-4492-B625-A0BAFEFFB3B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45F8213-32D6-4D8C-8AC4-4EF0FD0B2FB7}" srcId="{D921066B-7DE9-4FA1-83B9-1A0D62726517}" destId="{68FCA953-CE3B-4492-B625-A0BAFEFFB3B6}" srcOrd="2" destOrd="0" parTransId="{5A5B0F28-C941-4F7B-8906-E8216FFBC239}" sibTransId="{0F8E3F36-4A25-4F7A-9223-9124312FA8C2}"/>
    <dgm:cxn modelId="{846E4E2A-F0BA-47C9-A384-4DFF26DF66C5}" type="presOf" srcId="{D921066B-7DE9-4FA1-83B9-1A0D62726517}" destId="{665A2213-BA30-44B5-AAD1-5B1D1536D4B4}" srcOrd="0" destOrd="0" presId="urn:microsoft.com/office/officeart/2018/2/layout/IconLabelList"/>
    <dgm:cxn modelId="{50451F33-F640-4867-B7E1-C330A21F672D}" srcId="{D921066B-7DE9-4FA1-83B9-1A0D62726517}" destId="{8A52595B-B66E-497C-9EDD-C1607B3A1571}" srcOrd="1" destOrd="0" parTransId="{813D5109-D952-4AF3-9F2D-3CD0B449D4C6}" sibTransId="{DD58772A-F104-4A91-ABB1-6F8EFB5FE7DC}"/>
    <dgm:cxn modelId="{4A92B24E-3016-446C-B45B-84CC8BCB62F5}" type="presOf" srcId="{68FCA953-CE3B-4492-B625-A0BAFEFFB3B6}" destId="{4EB3104B-7067-435C-A332-B9354CC4766E}" srcOrd="0" destOrd="0" presId="urn:microsoft.com/office/officeart/2018/2/layout/IconLabelList"/>
    <dgm:cxn modelId="{9E792975-11A0-45C4-97EB-5C9CDFE372F6}" type="presOf" srcId="{8A52595B-B66E-497C-9EDD-C1607B3A1571}" destId="{A5D68060-D957-4010-B72E-17B8A9287119}" srcOrd="0" destOrd="0" presId="urn:microsoft.com/office/officeart/2018/2/layout/IconLabelList"/>
    <dgm:cxn modelId="{878136A9-4811-4800-9F51-5E7EFC9BF7A2}" srcId="{D921066B-7DE9-4FA1-83B9-1A0D62726517}" destId="{BAF1321B-A0FF-4658-B87C-DFF690D88A13}" srcOrd="0" destOrd="0" parTransId="{BBB353E6-B661-4A29-932D-39FDFBBD7A0E}" sibTransId="{55C7FFD0-0128-4860-9CDB-F122291F34B7}"/>
    <dgm:cxn modelId="{1CED72FD-931A-490D-9DAC-F0F693F0EA84}" type="presOf" srcId="{BAF1321B-A0FF-4658-B87C-DFF690D88A13}" destId="{DD7E0769-5D2C-4F90-BC19-B800CFB7B66A}" srcOrd="0" destOrd="0" presId="urn:microsoft.com/office/officeart/2018/2/layout/IconLabelList"/>
    <dgm:cxn modelId="{388123F4-FD9F-45C9-A47E-82268941FE6E}" type="presParOf" srcId="{665A2213-BA30-44B5-AAD1-5B1D1536D4B4}" destId="{49845ED7-75A7-46BA-AB52-247315AEF45E}" srcOrd="0" destOrd="0" presId="urn:microsoft.com/office/officeart/2018/2/layout/IconLabelList"/>
    <dgm:cxn modelId="{AE8474B5-A5C1-4BAF-A1FB-5DC38301A051}" type="presParOf" srcId="{49845ED7-75A7-46BA-AB52-247315AEF45E}" destId="{A9557D73-522F-496F-8549-47FE308DA379}" srcOrd="0" destOrd="0" presId="urn:microsoft.com/office/officeart/2018/2/layout/IconLabelList"/>
    <dgm:cxn modelId="{EA8D40C9-C685-4496-9EDD-963A56992526}" type="presParOf" srcId="{49845ED7-75A7-46BA-AB52-247315AEF45E}" destId="{1761262C-4ABE-4072-837B-E608B8847B66}" srcOrd="1" destOrd="0" presId="urn:microsoft.com/office/officeart/2018/2/layout/IconLabelList"/>
    <dgm:cxn modelId="{D0BB3F4C-42FC-473C-8BA4-31BD0D8D451C}" type="presParOf" srcId="{49845ED7-75A7-46BA-AB52-247315AEF45E}" destId="{DD7E0769-5D2C-4F90-BC19-B800CFB7B66A}" srcOrd="2" destOrd="0" presId="urn:microsoft.com/office/officeart/2018/2/layout/IconLabelList"/>
    <dgm:cxn modelId="{AF39FAE4-D76F-47B1-A652-7C04FEE7C051}" type="presParOf" srcId="{665A2213-BA30-44B5-AAD1-5B1D1536D4B4}" destId="{A88E8C05-D4F2-4CBE-B5AD-46FB0494FFC4}" srcOrd="1" destOrd="0" presId="urn:microsoft.com/office/officeart/2018/2/layout/IconLabelList"/>
    <dgm:cxn modelId="{A8A702E1-CE5B-4472-B3D9-4B0904318BC1}" type="presParOf" srcId="{665A2213-BA30-44B5-AAD1-5B1D1536D4B4}" destId="{BA5D09B5-9D04-4336-8779-F2587BE8BFF4}" srcOrd="2" destOrd="0" presId="urn:microsoft.com/office/officeart/2018/2/layout/IconLabelList"/>
    <dgm:cxn modelId="{9E71F79A-DB2D-4430-8968-7B4B9B1003ED}" type="presParOf" srcId="{BA5D09B5-9D04-4336-8779-F2587BE8BFF4}" destId="{626732BC-F274-4758-9A50-7101EBD31059}" srcOrd="0" destOrd="0" presId="urn:microsoft.com/office/officeart/2018/2/layout/IconLabelList"/>
    <dgm:cxn modelId="{84F1695B-BA59-4C73-AEBE-EED062990373}" type="presParOf" srcId="{BA5D09B5-9D04-4336-8779-F2587BE8BFF4}" destId="{F6DC0188-97ED-414F-A052-22D44ABDE354}" srcOrd="1" destOrd="0" presId="urn:microsoft.com/office/officeart/2018/2/layout/IconLabelList"/>
    <dgm:cxn modelId="{4B4ABF05-ABB9-4D6C-B8BF-E31210373B31}" type="presParOf" srcId="{BA5D09B5-9D04-4336-8779-F2587BE8BFF4}" destId="{A5D68060-D957-4010-B72E-17B8A9287119}" srcOrd="2" destOrd="0" presId="urn:microsoft.com/office/officeart/2018/2/layout/IconLabelList"/>
    <dgm:cxn modelId="{3BD8F9E1-A1B7-49AB-A307-576FEF409753}" type="presParOf" srcId="{665A2213-BA30-44B5-AAD1-5B1D1536D4B4}" destId="{2A28E22E-A592-49D0-8CF4-34D51A794A99}" srcOrd="3" destOrd="0" presId="urn:microsoft.com/office/officeart/2018/2/layout/IconLabelList"/>
    <dgm:cxn modelId="{B84C7019-B4EA-446D-AEE4-1B33EC3020EC}" type="presParOf" srcId="{665A2213-BA30-44B5-AAD1-5B1D1536D4B4}" destId="{95F201F7-61D1-4D7F-9457-3C128F875999}" srcOrd="4" destOrd="0" presId="urn:microsoft.com/office/officeart/2018/2/layout/IconLabelList"/>
    <dgm:cxn modelId="{3BD9C702-34B3-4ADB-9B1C-0822CE740E32}" type="presParOf" srcId="{95F201F7-61D1-4D7F-9457-3C128F875999}" destId="{6E575DBE-9FD2-47CF-AE37-D00FE6BB305B}" srcOrd="0" destOrd="0" presId="urn:microsoft.com/office/officeart/2018/2/layout/IconLabelList"/>
    <dgm:cxn modelId="{782B6BCC-FF03-4A12-8089-8314EFB614B0}" type="presParOf" srcId="{95F201F7-61D1-4D7F-9457-3C128F875999}" destId="{EA8BD67F-8BB3-497A-ABAA-8A78ACC44DC7}" srcOrd="1" destOrd="0" presId="urn:microsoft.com/office/officeart/2018/2/layout/IconLabelList"/>
    <dgm:cxn modelId="{ED72816A-DFDF-4261-A42D-832850E777D7}" type="presParOf" srcId="{95F201F7-61D1-4D7F-9457-3C128F875999}" destId="{4EB3104B-7067-435C-A332-B9354CC4766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1685680-FF9C-4D12-913F-9EF336888C6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CC2BD65-DD56-446A-AF18-6EB272C054E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Assisted Surgery</a:t>
          </a:r>
        </a:p>
      </dgm:t>
    </dgm:pt>
    <dgm:pt modelId="{8BB85D9C-C3CD-43E8-AFA2-A78C7211776A}" type="parTrans" cxnId="{7F37EA34-459D-4370-91E3-5CFB8071D8B8}">
      <dgm:prSet/>
      <dgm:spPr/>
      <dgm:t>
        <a:bodyPr/>
        <a:lstStyle/>
        <a:p>
          <a:endParaRPr lang="en-US"/>
        </a:p>
      </dgm:t>
    </dgm:pt>
    <dgm:pt modelId="{2BACE670-E644-480A-ABB2-571313AF8A19}" type="sibTrans" cxnId="{7F37EA34-459D-4370-91E3-5CFB8071D8B8}">
      <dgm:prSet/>
      <dgm:spPr/>
      <dgm:t>
        <a:bodyPr/>
        <a:lstStyle/>
        <a:p>
          <a:endParaRPr lang="en-US"/>
        </a:p>
      </dgm:t>
    </dgm:pt>
    <dgm:pt modelId="{9726843A-BD8B-43F2-81BE-14EE98FE6E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latin typeface="Roboto Slab"/>
            </a:rPr>
            <a:t>Constructions in Extreme Environments</a:t>
          </a:r>
          <a:endParaRPr lang="en-US"/>
        </a:p>
      </dgm:t>
    </dgm:pt>
    <dgm:pt modelId="{627DF406-A408-4D05-9AEF-C5C1DDC73213}" type="parTrans" cxnId="{C53D3465-ADB1-41D9-9A85-87A27B21D7A3}">
      <dgm:prSet/>
      <dgm:spPr/>
      <dgm:t>
        <a:bodyPr/>
        <a:lstStyle/>
        <a:p>
          <a:endParaRPr lang="en-US"/>
        </a:p>
      </dgm:t>
    </dgm:pt>
    <dgm:pt modelId="{E182EEFE-2500-4016-AA8B-1962C2B25012}" type="sibTrans" cxnId="{C53D3465-ADB1-41D9-9A85-87A27B21D7A3}">
      <dgm:prSet/>
      <dgm:spPr/>
      <dgm:t>
        <a:bodyPr/>
        <a:lstStyle/>
        <a:p>
          <a:endParaRPr lang="en-US"/>
        </a:p>
      </dgm:t>
    </dgm:pt>
    <dgm:pt modelId="{8FB27410-0928-4752-A5EB-247AED8AC8C5}" type="pres">
      <dgm:prSet presAssocID="{31685680-FF9C-4D12-913F-9EF336888C63}" presName="root" presStyleCnt="0">
        <dgm:presLayoutVars>
          <dgm:dir/>
          <dgm:resizeHandles val="exact"/>
        </dgm:presLayoutVars>
      </dgm:prSet>
      <dgm:spPr/>
    </dgm:pt>
    <dgm:pt modelId="{2F6E9D24-0B6B-45B0-AA1A-D3CB23A1A2BE}" type="pres">
      <dgm:prSet presAssocID="{4CC2BD65-DD56-446A-AF18-6EB272C054EC}" presName="compNode" presStyleCnt="0"/>
      <dgm:spPr/>
    </dgm:pt>
    <dgm:pt modelId="{912CF99B-E02D-4613-BEA6-B15072B360C9}" type="pres">
      <dgm:prSet presAssocID="{4CC2BD65-DD56-446A-AF18-6EB272C054EC}" presName="iconBgRect" presStyleLbl="bgShp" presStyleIdx="0" presStyleCnt="2"/>
      <dgm:spPr/>
    </dgm:pt>
    <dgm:pt modelId="{A77B4EC8-1919-4749-A650-89C86CCFA7DB}" type="pres">
      <dgm:prSet presAssocID="{4CC2BD65-DD56-446A-AF18-6EB272C054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C7F5A48E-03B6-4385-97E0-7023AE7BC0BF}" type="pres">
      <dgm:prSet presAssocID="{4CC2BD65-DD56-446A-AF18-6EB272C054EC}" presName="spaceRect" presStyleCnt="0"/>
      <dgm:spPr/>
    </dgm:pt>
    <dgm:pt modelId="{B2EE553E-9678-4CCD-BAE6-B96170BCEDF2}" type="pres">
      <dgm:prSet presAssocID="{4CC2BD65-DD56-446A-AF18-6EB272C054EC}" presName="textRect" presStyleLbl="revTx" presStyleIdx="0" presStyleCnt="2">
        <dgm:presLayoutVars>
          <dgm:chMax val="1"/>
          <dgm:chPref val="1"/>
        </dgm:presLayoutVars>
      </dgm:prSet>
      <dgm:spPr/>
    </dgm:pt>
    <dgm:pt modelId="{A8B725EF-A007-48DE-AD7B-D3F41908EC81}" type="pres">
      <dgm:prSet presAssocID="{2BACE670-E644-480A-ABB2-571313AF8A19}" presName="sibTrans" presStyleCnt="0"/>
      <dgm:spPr/>
    </dgm:pt>
    <dgm:pt modelId="{A4C7AAAD-58C3-4E7B-B6C7-A6201CBF5532}" type="pres">
      <dgm:prSet presAssocID="{9726843A-BD8B-43F2-81BE-14EE98FE6ED5}" presName="compNode" presStyleCnt="0"/>
      <dgm:spPr/>
    </dgm:pt>
    <dgm:pt modelId="{3B8A438D-E589-488F-9476-C66C5928CBB9}" type="pres">
      <dgm:prSet presAssocID="{9726843A-BD8B-43F2-81BE-14EE98FE6ED5}" presName="iconBgRect" presStyleLbl="bgShp" presStyleIdx="1" presStyleCnt="2"/>
      <dgm:spPr/>
    </dgm:pt>
    <dgm:pt modelId="{75F0D847-1EC0-4A6A-9294-23DBDAE7679B}" type="pres">
      <dgm:prSet presAssocID="{9726843A-BD8B-43F2-81BE-14EE98FE6ED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692B977E-7A65-47D0-A34A-B15258190D2C}" type="pres">
      <dgm:prSet presAssocID="{9726843A-BD8B-43F2-81BE-14EE98FE6ED5}" presName="spaceRect" presStyleCnt="0"/>
      <dgm:spPr/>
    </dgm:pt>
    <dgm:pt modelId="{D4643AD9-B207-411A-B4AD-D1BA8813E40C}" type="pres">
      <dgm:prSet presAssocID="{9726843A-BD8B-43F2-81BE-14EE98FE6ED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F37EA34-459D-4370-91E3-5CFB8071D8B8}" srcId="{31685680-FF9C-4D12-913F-9EF336888C63}" destId="{4CC2BD65-DD56-446A-AF18-6EB272C054EC}" srcOrd="0" destOrd="0" parTransId="{8BB85D9C-C3CD-43E8-AFA2-A78C7211776A}" sibTransId="{2BACE670-E644-480A-ABB2-571313AF8A19}"/>
    <dgm:cxn modelId="{C53D3465-ADB1-41D9-9A85-87A27B21D7A3}" srcId="{31685680-FF9C-4D12-913F-9EF336888C63}" destId="{9726843A-BD8B-43F2-81BE-14EE98FE6ED5}" srcOrd="1" destOrd="0" parTransId="{627DF406-A408-4D05-9AEF-C5C1DDC73213}" sibTransId="{E182EEFE-2500-4016-AA8B-1962C2B25012}"/>
    <dgm:cxn modelId="{0188F3A3-4FE1-4A7D-94E9-020BFA1CBFDE}" type="presOf" srcId="{4CC2BD65-DD56-446A-AF18-6EB272C054EC}" destId="{B2EE553E-9678-4CCD-BAE6-B96170BCEDF2}" srcOrd="0" destOrd="0" presId="urn:microsoft.com/office/officeart/2018/5/layout/IconCircleLabelList"/>
    <dgm:cxn modelId="{6F14EAEB-ED91-4C79-BCC7-D60AD91BCF37}" type="presOf" srcId="{9726843A-BD8B-43F2-81BE-14EE98FE6ED5}" destId="{D4643AD9-B207-411A-B4AD-D1BA8813E40C}" srcOrd="0" destOrd="0" presId="urn:microsoft.com/office/officeart/2018/5/layout/IconCircleLabelList"/>
    <dgm:cxn modelId="{00205AED-F41C-4734-B193-B6D8A691C548}" type="presOf" srcId="{31685680-FF9C-4D12-913F-9EF336888C63}" destId="{8FB27410-0928-4752-A5EB-247AED8AC8C5}" srcOrd="0" destOrd="0" presId="urn:microsoft.com/office/officeart/2018/5/layout/IconCircleLabelList"/>
    <dgm:cxn modelId="{80990961-1931-4875-9A96-9342B174E7D6}" type="presParOf" srcId="{8FB27410-0928-4752-A5EB-247AED8AC8C5}" destId="{2F6E9D24-0B6B-45B0-AA1A-D3CB23A1A2BE}" srcOrd="0" destOrd="0" presId="urn:microsoft.com/office/officeart/2018/5/layout/IconCircleLabelList"/>
    <dgm:cxn modelId="{6C322B60-549D-43B7-B21D-87828E04BF57}" type="presParOf" srcId="{2F6E9D24-0B6B-45B0-AA1A-D3CB23A1A2BE}" destId="{912CF99B-E02D-4613-BEA6-B15072B360C9}" srcOrd="0" destOrd="0" presId="urn:microsoft.com/office/officeart/2018/5/layout/IconCircleLabelList"/>
    <dgm:cxn modelId="{3BAA5605-5F88-4B0B-B8EA-2106105306A0}" type="presParOf" srcId="{2F6E9D24-0B6B-45B0-AA1A-D3CB23A1A2BE}" destId="{A77B4EC8-1919-4749-A650-89C86CCFA7DB}" srcOrd="1" destOrd="0" presId="urn:microsoft.com/office/officeart/2018/5/layout/IconCircleLabelList"/>
    <dgm:cxn modelId="{B3BCFB5A-70F1-4DD1-BFF5-4D8C7BE6543C}" type="presParOf" srcId="{2F6E9D24-0B6B-45B0-AA1A-D3CB23A1A2BE}" destId="{C7F5A48E-03B6-4385-97E0-7023AE7BC0BF}" srcOrd="2" destOrd="0" presId="urn:microsoft.com/office/officeart/2018/5/layout/IconCircleLabelList"/>
    <dgm:cxn modelId="{4C2E40C1-04FF-47F5-91D7-9D7C476C38B5}" type="presParOf" srcId="{2F6E9D24-0B6B-45B0-AA1A-D3CB23A1A2BE}" destId="{B2EE553E-9678-4CCD-BAE6-B96170BCEDF2}" srcOrd="3" destOrd="0" presId="urn:microsoft.com/office/officeart/2018/5/layout/IconCircleLabelList"/>
    <dgm:cxn modelId="{E471882B-65DA-47FA-A860-300A3E9C7518}" type="presParOf" srcId="{8FB27410-0928-4752-A5EB-247AED8AC8C5}" destId="{A8B725EF-A007-48DE-AD7B-D3F41908EC81}" srcOrd="1" destOrd="0" presId="urn:microsoft.com/office/officeart/2018/5/layout/IconCircleLabelList"/>
    <dgm:cxn modelId="{C056D956-EF47-4AE2-BA18-0C7CA9FB9FC7}" type="presParOf" srcId="{8FB27410-0928-4752-A5EB-247AED8AC8C5}" destId="{A4C7AAAD-58C3-4E7B-B6C7-A6201CBF5532}" srcOrd="2" destOrd="0" presId="urn:microsoft.com/office/officeart/2018/5/layout/IconCircleLabelList"/>
    <dgm:cxn modelId="{7F261679-AA41-4085-8E1A-B20DDD343967}" type="presParOf" srcId="{A4C7AAAD-58C3-4E7B-B6C7-A6201CBF5532}" destId="{3B8A438D-E589-488F-9476-C66C5928CBB9}" srcOrd="0" destOrd="0" presId="urn:microsoft.com/office/officeart/2018/5/layout/IconCircleLabelList"/>
    <dgm:cxn modelId="{14307353-186D-49EC-BE88-2DA052E3EA76}" type="presParOf" srcId="{A4C7AAAD-58C3-4E7B-B6C7-A6201CBF5532}" destId="{75F0D847-1EC0-4A6A-9294-23DBDAE7679B}" srcOrd="1" destOrd="0" presId="urn:microsoft.com/office/officeart/2018/5/layout/IconCircleLabelList"/>
    <dgm:cxn modelId="{6E0C4D79-8942-4FD5-9565-AC3617E50864}" type="presParOf" srcId="{A4C7AAAD-58C3-4E7B-B6C7-A6201CBF5532}" destId="{692B977E-7A65-47D0-A34A-B15258190D2C}" srcOrd="2" destOrd="0" presId="urn:microsoft.com/office/officeart/2018/5/layout/IconCircleLabelList"/>
    <dgm:cxn modelId="{005C3D9A-5AFC-4935-9976-DA183A76769D}" type="presParOf" srcId="{A4C7AAAD-58C3-4E7B-B6C7-A6201CBF5532}" destId="{D4643AD9-B207-411A-B4AD-D1BA8813E40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6814BF-37C3-407B-A829-AB02F4188BFE}">
      <dsp:nvSpPr>
        <dsp:cNvPr id="0" name=""/>
        <dsp:cNvSpPr/>
      </dsp:nvSpPr>
      <dsp:spPr>
        <a:xfrm>
          <a:off x="1953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B5B14-FD69-453F-AA90-19867D66E647}">
      <dsp:nvSpPr>
        <dsp:cNvPr id="0" name=""/>
        <dsp:cNvSpPr/>
      </dsp:nvSpPr>
      <dsp:spPr>
        <a:xfrm>
          <a:off x="765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Roboto Slab"/>
            </a:rPr>
            <a:t>Learn</a:t>
          </a:r>
          <a:r>
            <a:rPr lang="en-US" sz="3500" kern="1200"/>
            <a:t> the trajectories</a:t>
          </a:r>
          <a:r>
            <a:rPr lang="en-US" sz="3500" kern="1200">
              <a:latin typeface="Roboto Slab"/>
            </a:rPr>
            <a:t> </a:t>
          </a:r>
        </a:p>
      </dsp:txBody>
      <dsp:txXfrm>
        <a:off x="765914" y="2943510"/>
        <a:ext cx="4320000" cy="720000"/>
      </dsp:txXfrm>
    </dsp:sp>
    <dsp:sp modelId="{0FAC383E-45C4-4F82-A9AF-53226E54D73C}">
      <dsp:nvSpPr>
        <dsp:cNvPr id="0" name=""/>
        <dsp:cNvSpPr/>
      </dsp:nvSpPr>
      <dsp:spPr>
        <a:xfrm>
          <a:off x="7029914" y="5292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EBBDF-DE59-49F3-B8C4-8421BA333FDE}">
      <dsp:nvSpPr>
        <dsp:cNvPr id="0" name=""/>
        <dsp:cNvSpPr/>
      </dsp:nvSpPr>
      <dsp:spPr>
        <a:xfrm>
          <a:off x="5841914" y="2943510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>
              <a:latin typeface="Roboto Slab"/>
            </a:rPr>
            <a:t>Minimal inputs</a:t>
          </a:r>
        </a:p>
      </dsp:txBody>
      <dsp:txXfrm>
        <a:off x="5841914" y="2943510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E05E40-A656-47DB-B75C-44C22BBB776A}">
      <dsp:nvSpPr>
        <dsp:cNvPr id="0" name=""/>
        <dsp:cNvSpPr/>
      </dsp:nvSpPr>
      <dsp:spPr>
        <a:xfrm>
          <a:off x="0" y="1761423"/>
          <a:ext cx="327183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5B15C0-DA7D-410F-B988-1C46DE026980}">
      <dsp:nvSpPr>
        <dsp:cNvPr id="0" name=""/>
        <dsp:cNvSpPr/>
      </dsp:nvSpPr>
      <dsp:spPr>
        <a:xfrm>
          <a:off x="163591" y="1466223"/>
          <a:ext cx="2290282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67" tIns="0" rIns="8656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Consequentialism</a:t>
          </a:r>
        </a:p>
      </dsp:txBody>
      <dsp:txXfrm>
        <a:off x="192412" y="1495044"/>
        <a:ext cx="2232640" cy="532758"/>
      </dsp:txXfrm>
    </dsp:sp>
    <dsp:sp modelId="{41B0BEF2-600E-4D26-8F90-7C5FEC093B3E}">
      <dsp:nvSpPr>
        <dsp:cNvPr id="0" name=""/>
        <dsp:cNvSpPr/>
      </dsp:nvSpPr>
      <dsp:spPr>
        <a:xfrm>
          <a:off x="0" y="2668623"/>
          <a:ext cx="327183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97303C-5B8B-4E0D-AE66-6E6ABB26D26F}">
      <dsp:nvSpPr>
        <dsp:cNvPr id="0" name=""/>
        <dsp:cNvSpPr/>
      </dsp:nvSpPr>
      <dsp:spPr>
        <a:xfrm>
          <a:off x="163591" y="2373423"/>
          <a:ext cx="2290282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67" tIns="0" rIns="8656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Deontology</a:t>
          </a:r>
        </a:p>
      </dsp:txBody>
      <dsp:txXfrm>
        <a:off x="192412" y="2402244"/>
        <a:ext cx="2232640" cy="532758"/>
      </dsp:txXfrm>
    </dsp:sp>
    <dsp:sp modelId="{8D126CF0-0490-4566-944B-F781C8BA08FC}">
      <dsp:nvSpPr>
        <dsp:cNvPr id="0" name=""/>
        <dsp:cNvSpPr/>
      </dsp:nvSpPr>
      <dsp:spPr>
        <a:xfrm>
          <a:off x="0" y="3575823"/>
          <a:ext cx="327183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5B42CB-49EF-404F-A2A9-F82AFB9C3AA8}">
      <dsp:nvSpPr>
        <dsp:cNvPr id="0" name=""/>
        <dsp:cNvSpPr/>
      </dsp:nvSpPr>
      <dsp:spPr>
        <a:xfrm>
          <a:off x="163591" y="3280623"/>
          <a:ext cx="2290282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567" tIns="0" rIns="86567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Virtue Ethics</a:t>
          </a:r>
        </a:p>
      </dsp:txBody>
      <dsp:txXfrm>
        <a:off x="192412" y="3309444"/>
        <a:ext cx="2232640" cy="53275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A64309-4137-459E-98F7-4B945796C46F}">
      <dsp:nvSpPr>
        <dsp:cNvPr id="0" name=""/>
        <dsp:cNvSpPr/>
      </dsp:nvSpPr>
      <dsp:spPr>
        <a:xfrm>
          <a:off x="0" y="710062"/>
          <a:ext cx="6253721" cy="11179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0" kern="1200"/>
            <a:t> </a:t>
          </a:r>
          <a:r>
            <a:rPr lang="en-US" sz="4900" kern="1200">
              <a:latin typeface="Roboto Slab"/>
            </a:rPr>
            <a:t>r2</a:t>
          </a:r>
          <a:endParaRPr lang="en-US" sz="4900" kern="1200" baseline="0"/>
        </a:p>
      </dsp:txBody>
      <dsp:txXfrm>
        <a:off x="54573" y="764635"/>
        <a:ext cx="6144575" cy="1008789"/>
      </dsp:txXfrm>
    </dsp:sp>
    <dsp:sp modelId="{DAE26E61-9432-4332-AD9D-43FB8734D390}">
      <dsp:nvSpPr>
        <dsp:cNvPr id="0" name=""/>
        <dsp:cNvSpPr/>
      </dsp:nvSpPr>
      <dsp:spPr>
        <a:xfrm>
          <a:off x="0" y="1969117"/>
          <a:ext cx="6253721" cy="1117935"/>
        </a:xfrm>
        <a:prstGeom prst="roundRect">
          <a:avLst/>
        </a:prstGeom>
        <a:solidFill>
          <a:schemeClr val="accent2">
            <a:hueOff val="-5226662"/>
            <a:satOff val="-9034"/>
            <a:lumOff val="164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>
              <a:latin typeface="Roboto Slab"/>
            </a:rPr>
            <a:t> Mean Square Error</a:t>
          </a:r>
          <a:endParaRPr lang="en-US" sz="4900" kern="1200">
            <a:latin typeface="Roboto Slab"/>
            <a:hlinkClick xmlns:r="http://schemas.openxmlformats.org/officeDocument/2006/relationships" r:id="rId1"/>
          </a:endParaRPr>
        </a:p>
      </dsp:txBody>
      <dsp:txXfrm>
        <a:off x="54573" y="2023690"/>
        <a:ext cx="6144575" cy="1008789"/>
      </dsp:txXfrm>
    </dsp:sp>
    <dsp:sp modelId="{FB0D1802-53ED-4322-BDB6-2D3CDC469416}">
      <dsp:nvSpPr>
        <dsp:cNvPr id="0" name=""/>
        <dsp:cNvSpPr/>
      </dsp:nvSpPr>
      <dsp:spPr>
        <a:xfrm>
          <a:off x="0" y="3228172"/>
          <a:ext cx="6253721" cy="1117935"/>
        </a:xfrm>
        <a:prstGeom prst="roundRect">
          <a:avLst/>
        </a:prstGeom>
        <a:solidFill>
          <a:schemeClr val="accent2">
            <a:hueOff val="-10453324"/>
            <a:satOff val="-18069"/>
            <a:lumOff val="3294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kern="1200">
              <a:latin typeface="Roboto Slab"/>
            </a:rPr>
            <a:t>Mean Absolute Error</a:t>
          </a:r>
          <a:endParaRPr lang="en-US" sz="4900" kern="1200"/>
        </a:p>
      </dsp:txBody>
      <dsp:txXfrm>
        <a:off x="54573" y="3282745"/>
        <a:ext cx="6144575" cy="10087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787A4A-4CA2-4328-BE65-F61BFFD949CC}">
      <dsp:nvSpPr>
        <dsp:cNvPr id="0" name=""/>
        <dsp:cNvSpPr/>
      </dsp:nvSpPr>
      <dsp:spPr>
        <a:xfrm>
          <a:off x="345664" y="1429"/>
          <a:ext cx="2333973" cy="11669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Does not Include</a:t>
          </a:r>
        </a:p>
      </dsp:txBody>
      <dsp:txXfrm>
        <a:off x="379844" y="35609"/>
        <a:ext cx="2265613" cy="1098626"/>
      </dsp:txXfrm>
    </dsp:sp>
    <dsp:sp modelId="{A26F5027-5CFF-4F59-A777-7C64D6028BB4}">
      <dsp:nvSpPr>
        <dsp:cNvPr id="0" name=""/>
        <dsp:cNvSpPr/>
      </dsp:nvSpPr>
      <dsp:spPr>
        <a:xfrm>
          <a:off x="579061" y="1168416"/>
          <a:ext cx="233397" cy="875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75240"/>
              </a:lnTo>
              <a:lnTo>
                <a:pt x="233397" y="87524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59345F-A2E4-4739-8EF9-3D6953DD5A43}">
      <dsp:nvSpPr>
        <dsp:cNvPr id="0" name=""/>
        <dsp:cNvSpPr/>
      </dsp:nvSpPr>
      <dsp:spPr>
        <a:xfrm>
          <a:off x="812459" y="1460163"/>
          <a:ext cx="1867179" cy="1166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force</a:t>
          </a:r>
        </a:p>
      </dsp:txBody>
      <dsp:txXfrm>
        <a:off x="846639" y="1494343"/>
        <a:ext cx="1798819" cy="1098626"/>
      </dsp:txXfrm>
    </dsp:sp>
    <dsp:sp modelId="{E03D9BC3-D16C-47D9-8D1C-357FA8345954}">
      <dsp:nvSpPr>
        <dsp:cNvPr id="0" name=""/>
        <dsp:cNvSpPr/>
      </dsp:nvSpPr>
      <dsp:spPr>
        <a:xfrm>
          <a:off x="579061" y="1168416"/>
          <a:ext cx="233397" cy="23339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33973"/>
              </a:lnTo>
              <a:lnTo>
                <a:pt x="233397" y="233397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45241C-CEE3-464D-A3DA-6C82452BDB10}">
      <dsp:nvSpPr>
        <dsp:cNvPr id="0" name=""/>
        <dsp:cNvSpPr/>
      </dsp:nvSpPr>
      <dsp:spPr>
        <a:xfrm>
          <a:off x="812459" y="2918896"/>
          <a:ext cx="1867179" cy="1166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Roboto Slab"/>
            </a:rPr>
            <a:t>Acceleration</a:t>
          </a:r>
        </a:p>
      </dsp:txBody>
      <dsp:txXfrm>
        <a:off x="846639" y="2953076"/>
        <a:ext cx="1798819" cy="1098626"/>
      </dsp:txXfrm>
    </dsp:sp>
    <dsp:sp modelId="{04EEC08F-4FB7-40CB-A855-8B57D72B8A2B}">
      <dsp:nvSpPr>
        <dsp:cNvPr id="0" name=""/>
        <dsp:cNvSpPr/>
      </dsp:nvSpPr>
      <dsp:spPr>
        <a:xfrm>
          <a:off x="579061" y="1168416"/>
          <a:ext cx="233397" cy="37927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92707"/>
              </a:lnTo>
              <a:lnTo>
                <a:pt x="233397" y="379270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E346EE-8D7B-48E9-BAF4-D5BFBED9A2A0}">
      <dsp:nvSpPr>
        <dsp:cNvPr id="0" name=""/>
        <dsp:cNvSpPr/>
      </dsp:nvSpPr>
      <dsp:spPr>
        <a:xfrm>
          <a:off x="812459" y="4377630"/>
          <a:ext cx="1867179" cy="11669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30480" rIns="45720" bIns="3048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Roboto Slab"/>
            </a:rPr>
            <a:t>Orientation</a:t>
          </a:r>
          <a:endParaRPr lang="en-US" sz="2400" kern="1200"/>
        </a:p>
      </dsp:txBody>
      <dsp:txXfrm>
        <a:off x="846639" y="4411810"/>
        <a:ext cx="1798819" cy="10986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557D73-522F-496F-8549-47FE308DA379}">
      <dsp:nvSpPr>
        <dsp:cNvPr id="0" name=""/>
        <dsp:cNvSpPr/>
      </dsp:nvSpPr>
      <dsp:spPr>
        <a:xfrm>
          <a:off x="947201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7E0769-5D2C-4F90-BC19-B800CFB7B66A}">
      <dsp:nvSpPr>
        <dsp:cNvPr id="0" name=""/>
        <dsp:cNvSpPr/>
      </dsp:nvSpPr>
      <dsp:spPr>
        <a:xfrm>
          <a:off x="59990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Variational Auto Encoder (deep generative models)</a:t>
          </a:r>
        </a:p>
      </dsp:txBody>
      <dsp:txXfrm>
        <a:off x="59990" y="2654049"/>
        <a:ext cx="3226223" cy="720000"/>
      </dsp:txXfrm>
    </dsp:sp>
    <dsp:sp modelId="{626732BC-F274-4758-9A50-7101EBD31059}">
      <dsp:nvSpPr>
        <dsp:cNvPr id="0" name=""/>
        <dsp:cNvSpPr/>
      </dsp:nvSpPr>
      <dsp:spPr>
        <a:xfrm>
          <a:off x="4738014" y="818755"/>
          <a:ext cx="1451800" cy="14518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D68060-D957-4010-B72E-17B8A9287119}">
      <dsp:nvSpPr>
        <dsp:cNvPr id="0" name=""/>
        <dsp:cNvSpPr/>
      </dsp:nvSpPr>
      <dsp:spPr>
        <a:xfrm>
          <a:off x="3850802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Bayesian Modelling</a:t>
          </a:r>
          <a:r>
            <a:rPr lang="en-US" sz="2200" kern="1200">
              <a:latin typeface="Roboto Slab"/>
            </a:rPr>
            <a:t> for Prior for Task trajectory</a:t>
          </a:r>
          <a:endParaRPr lang="en-US" sz="2200" kern="1200"/>
        </a:p>
      </dsp:txBody>
      <dsp:txXfrm>
        <a:off x="3850802" y="2654049"/>
        <a:ext cx="3226223" cy="720000"/>
      </dsp:txXfrm>
    </dsp:sp>
    <dsp:sp modelId="{6E575DBE-9FD2-47CF-AE37-D00FE6BB305B}">
      <dsp:nvSpPr>
        <dsp:cNvPr id="0" name=""/>
        <dsp:cNvSpPr/>
      </dsp:nvSpPr>
      <dsp:spPr>
        <a:xfrm>
          <a:off x="8528826" y="818755"/>
          <a:ext cx="1451800" cy="14518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3104B-7067-435C-A332-B9354CC4766E}">
      <dsp:nvSpPr>
        <dsp:cNvPr id="0" name=""/>
        <dsp:cNvSpPr/>
      </dsp:nvSpPr>
      <dsp:spPr>
        <a:xfrm>
          <a:off x="7641615" y="2654049"/>
          <a:ext cx="322622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Roboto Slab"/>
            </a:rPr>
            <a:t>Non-Euclidean Spaces</a:t>
          </a:r>
        </a:p>
      </dsp:txBody>
      <dsp:txXfrm>
        <a:off x="7641615" y="2654049"/>
        <a:ext cx="3226223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2CF99B-E02D-4613-BEA6-B15072B360C9}">
      <dsp:nvSpPr>
        <dsp:cNvPr id="0" name=""/>
        <dsp:cNvSpPr/>
      </dsp:nvSpPr>
      <dsp:spPr>
        <a:xfrm>
          <a:off x="2250914" y="296402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7B4EC8-1919-4749-A650-89C86CCFA7DB}">
      <dsp:nvSpPr>
        <dsp:cNvPr id="0" name=""/>
        <dsp:cNvSpPr/>
      </dsp:nvSpPr>
      <dsp:spPr>
        <a:xfrm>
          <a:off x="271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EE553E-9678-4CCD-BAE6-B96170BCEDF2}">
      <dsp:nvSpPr>
        <dsp:cNvPr id="0" name=""/>
        <dsp:cNvSpPr/>
      </dsp:nvSpPr>
      <dsp:spPr>
        <a:xfrm>
          <a:off x="154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Assisted Surgery</a:t>
          </a:r>
        </a:p>
      </dsp:txBody>
      <dsp:txXfrm>
        <a:off x="1548914" y="3176402"/>
        <a:ext cx="3600000" cy="720000"/>
      </dsp:txXfrm>
    </dsp:sp>
    <dsp:sp modelId="{3B8A438D-E589-488F-9476-C66C5928CBB9}">
      <dsp:nvSpPr>
        <dsp:cNvPr id="0" name=""/>
        <dsp:cNvSpPr/>
      </dsp:nvSpPr>
      <dsp:spPr>
        <a:xfrm>
          <a:off x="6480914" y="296402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D847-1EC0-4A6A-9294-23DBDAE7679B}">
      <dsp:nvSpPr>
        <dsp:cNvPr id="0" name=""/>
        <dsp:cNvSpPr/>
      </dsp:nvSpPr>
      <dsp:spPr>
        <a:xfrm>
          <a:off x="6948914" y="764402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643AD9-B207-411A-B4AD-D1BA8813E40C}">
      <dsp:nvSpPr>
        <dsp:cNvPr id="0" name=""/>
        <dsp:cNvSpPr/>
      </dsp:nvSpPr>
      <dsp:spPr>
        <a:xfrm>
          <a:off x="5778914" y="3176402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>
              <a:latin typeface="Roboto Slab"/>
            </a:rPr>
            <a:t>Constructions in Extreme Environments</a:t>
          </a:r>
          <a:endParaRPr lang="en-US" sz="2100" kern="1200"/>
        </a:p>
      </dsp:txBody>
      <dsp:txXfrm>
        <a:off x="5778914" y="3176402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072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511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0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944899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384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610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61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0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31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7C24-0DB5-4940-83ED-62E698931C33}" type="datetime1">
              <a:rPr lang="nl-NL" smtClean="0"/>
              <a:t>2-11-2021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145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(Animati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161519" y="119267"/>
            <a:ext cx="11868963" cy="64082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Logo (Animatie)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Freeform 5">
            <a:extLst>
              <a:ext uri="{FF2B5EF4-FFF2-40B4-BE49-F238E27FC236}">
                <a16:creationId xmlns:a16="http://schemas.microsoft.com/office/drawing/2014/main" id="{E6CE737D-044F-4CB5-9D56-268B7D2DAE14}"/>
              </a:ext>
            </a:extLst>
          </p:cNvPr>
          <p:cNvSpPr>
            <a:spLocks/>
          </p:cNvSpPr>
          <p:nvPr userDrawn="1"/>
        </p:nvSpPr>
        <p:spPr bwMode="auto">
          <a:xfrm>
            <a:off x="4543472" y="3282714"/>
            <a:ext cx="950756" cy="1038003"/>
          </a:xfrm>
          <a:custGeom>
            <a:avLst/>
            <a:gdLst>
              <a:gd name="T0" fmla="*/ 32 w 64"/>
              <a:gd name="T1" fmla="*/ 56 h 69"/>
              <a:gd name="T2" fmla="*/ 46 w 64"/>
              <a:gd name="T3" fmla="*/ 42 h 69"/>
              <a:gd name="T4" fmla="*/ 46 w 64"/>
              <a:gd name="T5" fmla="*/ 0 h 69"/>
              <a:gd name="T6" fmla="*/ 64 w 64"/>
              <a:gd name="T7" fmla="*/ 0 h 69"/>
              <a:gd name="T8" fmla="*/ 64 w 64"/>
              <a:gd name="T9" fmla="*/ 43 h 69"/>
              <a:gd name="T10" fmla="*/ 32 w 64"/>
              <a:gd name="T11" fmla="*/ 69 h 69"/>
              <a:gd name="T12" fmla="*/ 0 w 64"/>
              <a:gd name="T13" fmla="*/ 43 h 69"/>
              <a:gd name="T14" fmla="*/ 0 w 64"/>
              <a:gd name="T15" fmla="*/ 0 h 69"/>
              <a:gd name="T16" fmla="*/ 19 w 64"/>
              <a:gd name="T17" fmla="*/ 0 h 69"/>
              <a:gd name="T18" fmla="*/ 19 w 64"/>
              <a:gd name="T19" fmla="*/ 42 h 69"/>
              <a:gd name="T20" fmla="*/ 32 w 64"/>
              <a:gd name="T21" fmla="*/ 5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4" h="69">
                <a:moveTo>
                  <a:pt x="32" y="56"/>
                </a:moveTo>
                <a:cubicBezTo>
                  <a:pt x="41" y="56"/>
                  <a:pt x="46" y="50"/>
                  <a:pt x="46" y="42"/>
                </a:cubicBezTo>
                <a:cubicBezTo>
                  <a:pt x="46" y="0"/>
                  <a:pt x="46" y="0"/>
                  <a:pt x="46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61"/>
                  <a:pt x="49" y="69"/>
                  <a:pt x="32" y="69"/>
                </a:cubicBezTo>
                <a:cubicBezTo>
                  <a:pt x="15" y="69"/>
                  <a:pt x="0" y="61"/>
                  <a:pt x="0" y="43"/>
                </a:cubicBezTo>
                <a:cubicBezTo>
                  <a:pt x="0" y="0"/>
                  <a:pt x="0" y="0"/>
                  <a:pt x="0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9" y="42"/>
                  <a:pt x="19" y="42"/>
                  <a:pt x="19" y="42"/>
                </a:cubicBezTo>
                <a:cubicBezTo>
                  <a:pt x="19" y="50"/>
                  <a:pt x="23" y="56"/>
                  <a:pt x="32" y="56"/>
                </a:cubicBezTo>
                <a:close/>
              </a:path>
            </a:pathLst>
          </a:custGeom>
          <a:solidFill>
            <a:srgbClr val="00A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6926AB89-B8C5-49D0-990B-86862B4EB25E}"/>
              </a:ext>
            </a:extLst>
          </p:cNvPr>
          <p:cNvSpPr>
            <a:spLocks/>
          </p:cNvSpPr>
          <p:nvPr userDrawn="1"/>
        </p:nvSpPr>
        <p:spPr bwMode="auto">
          <a:xfrm>
            <a:off x="3518892" y="3282714"/>
            <a:ext cx="892592" cy="1008921"/>
          </a:xfrm>
          <a:custGeom>
            <a:avLst/>
            <a:gdLst>
              <a:gd name="T0" fmla="*/ 140 w 399"/>
              <a:gd name="T1" fmla="*/ 451 h 451"/>
              <a:gd name="T2" fmla="*/ 266 w 399"/>
              <a:gd name="T3" fmla="*/ 451 h 451"/>
              <a:gd name="T4" fmla="*/ 266 w 399"/>
              <a:gd name="T5" fmla="*/ 88 h 451"/>
              <a:gd name="T6" fmla="*/ 399 w 399"/>
              <a:gd name="T7" fmla="*/ 88 h 451"/>
              <a:gd name="T8" fmla="*/ 399 w 399"/>
              <a:gd name="T9" fmla="*/ 0 h 451"/>
              <a:gd name="T10" fmla="*/ 0 w 399"/>
              <a:gd name="T11" fmla="*/ 0 h 451"/>
              <a:gd name="T12" fmla="*/ 0 w 399"/>
              <a:gd name="T13" fmla="*/ 88 h 451"/>
              <a:gd name="T14" fmla="*/ 140 w 399"/>
              <a:gd name="T15" fmla="*/ 88 h 451"/>
              <a:gd name="T16" fmla="*/ 140 w 399"/>
              <a:gd name="T17" fmla="*/ 451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99" h="451">
                <a:moveTo>
                  <a:pt x="140" y="451"/>
                </a:moveTo>
                <a:lnTo>
                  <a:pt x="266" y="451"/>
                </a:lnTo>
                <a:lnTo>
                  <a:pt x="266" y="88"/>
                </a:lnTo>
                <a:lnTo>
                  <a:pt x="399" y="88"/>
                </a:lnTo>
                <a:lnTo>
                  <a:pt x="399" y="0"/>
                </a:lnTo>
                <a:lnTo>
                  <a:pt x="0" y="0"/>
                </a:lnTo>
                <a:lnTo>
                  <a:pt x="0" y="88"/>
                </a:lnTo>
                <a:lnTo>
                  <a:pt x="140" y="88"/>
                </a:lnTo>
                <a:lnTo>
                  <a:pt x="140" y="45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6" name="Freeform 7">
            <a:extLst>
              <a:ext uri="{FF2B5EF4-FFF2-40B4-BE49-F238E27FC236}">
                <a16:creationId xmlns:a16="http://schemas.microsoft.com/office/drawing/2014/main" id="{03D42BF8-F5E2-4F78-870B-4BAA4D2DE175}"/>
              </a:ext>
            </a:extLst>
          </p:cNvPr>
          <p:cNvSpPr>
            <a:spLocks/>
          </p:cNvSpPr>
          <p:nvPr userDrawn="1"/>
        </p:nvSpPr>
        <p:spPr bwMode="auto">
          <a:xfrm>
            <a:off x="3726940" y="2276031"/>
            <a:ext cx="1011157" cy="946282"/>
          </a:xfrm>
          <a:custGeom>
            <a:avLst/>
            <a:gdLst>
              <a:gd name="T0" fmla="*/ 52 w 68"/>
              <a:gd name="T1" fmla="*/ 35 h 63"/>
              <a:gd name="T2" fmla="*/ 42 w 68"/>
              <a:gd name="T3" fmla="*/ 29 h 63"/>
              <a:gd name="T4" fmla="*/ 67 w 68"/>
              <a:gd name="T5" fmla="*/ 4 h 63"/>
              <a:gd name="T6" fmla="*/ 67 w 68"/>
              <a:gd name="T7" fmla="*/ 0 h 63"/>
              <a:gd name="T8" fmla="*/ 65 w 68"/>
              <a:gd name="T9" fmla="*/ 3 h 63"/>
              <a:gd name="T10" fmla="*/ 30 w 68"/>
              <a:gd name="T11" fmla="*/ 17 h 63"/>
              <a:gd name="T12" fmla="*/ 5 w 68"/>
              <a:gd name="T13" fmla="*/ 54 h 63"/>
              <a:gd name="T14" fmla="*/ 7 w 68"/>
              <a:gd name="T15" fmla="*/ 59 h 63"/>
              <a:gd name="T16" fmla="*/ 7 w 68"/>
              <a:gd name="T17" fmla="*/ 54 h 63"/>
              <a:gd name="T18" fmla="*/ 29 w 68"/>
              <a:gd name="T19" fmla="*/ 27 h 63"/>
              <a:gd name="T20" fmla="*/ 31 w 68"/>
              <a:gd name="T21" fmla="*/ 25 h 63"/>
              <a:gd name="T22" fmla="*/ 31 w 68"/>
              <a:gd name="T23" fmla="*/ 27 h 63"/>
              <a:gd name="T24" fmla="*/ 24 w 68"/>
              <a:gd name="T25" fmla="*/ 45 h 63"/>
              <a:gd name="T26" fmla="*/ 37 w 68"/>
              <a:gd name="T27" fmla="*/ 42 h 63"/>
              <a:gd name="T28" fmla="*/ 39 w 68"/>
              <a:gd name="T29" fmla="*/ 40 h 63"/>
              <a:gd name="T30" fmla="*/ 39 w 68"/>
              <a:gd name="T31" fmla="*/ 43 h 63"/>
              <a:gd name="T32" fmla="*/ 30 w 68"/>
              <a:gd name="T33" fmla="*/ 60 h 63"/>
              <a:gd name="T34" fmla="*/ 25 w 68"/>
              <a:gd name="T35" fmla="*/ 63 h 63"/>
              <a:gd name="T36" fmla="*/ 28 w 68"/>
              <a:gd name="T37" fmla="*/ 63 h 63"/>
              <a:gd name="T38" fmla="*/ 60 w 68"/>
              <a:gd name="T39" fmla="*/ 32 h 63"/>
              <a:gd name="T40" fmla="*/ 60 w 68"/>
              <a:gd name="T41" fmla="*/ 30 h 63"/>
              <a:gd name="T42" fmla="*/ 58 w 68"/>
              <a:gd name="T43" fmla="*/ 31 h 63"/>
              <a:gd name="T44" fmla="*/ 52 w 68"/>
              <a:gd name="T45" fmla="*/ 3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68" h="63">
                <a:moveTo>
                  <a:pt x="52" y="35"/>
                </a:moveTo>
                <a:cubicBezTo>
                  <a:pt x="47" y="36"/>
                  <a:pt x="42" y="35"/>
                  <a:pt x="42" y="29"/>
                </a:cubicBezTo>
                <a:cubicBezTo>
                  <a:pt x="42" y="20"/>
                  <a:pt x="64" y="12"/>
                  <a:pt x="67" y="4"/>
                </a:cubicBezTo>
                <a:cubicBezTo>
                  <a:pt x="68" y="2"/>
                  <a:pt x="68" y="0"/>
                  <a:pt x="67" y="0"/>
                </a:cubicBezTo>
                <a:cubicBezTo>
                  <a:pt x="66" y="0"/>
                  <a:pt x="67" y="1"/>
                  <a:pt x="65" y="3"/>
                </a:cubicBezTo>
                <a:cubicBezTo>
                  <a:pt x="56" y="12"/>
                  <a:pt x="41" y="12"/>
                  <a:pt x="30" y="17"/>
                </a:cubicBezTo>
                <a:cubicBezTo>
                  <a:pt x="22" y="20"/>
                  <a:pt x="0" y="31"/>
                  <a:pt x="5" y="54"/>
                </a:cubicBezTo>
                <a:cubicBezTo>
                  <a:pt x="5" y="55"/>
                  <a:pt x="6" y="59"/>
                  <a:pt x="7" y="59"/>
                </a:cubicBezTo>
                <a:cubicBezTo>
                  <a:pt x="7" y="59"/>
                  <a:pt x="7" y="57"/>
                  <a:pt x="7" y="54"/>
                </a:cubicBezTo>
                <a:cubicBezTo>
                  <a:pt x="7" y="40"/>
                  <a:pt x="24" y="36"/>
                  <a:pt x="29" y="27"/>
                </a:cubicBezTo>
                <a:cubicBezTo>
                  <a:pt x="30" y="26"/>
                  <a:pt x="31" y="25"/>
                  <a:pt x="31" y="25"/>
                </a:cubicBezTo>
                <a:cubicBezTo>
                  <a:pt x="31" y="26"/>
                  <a:pt x="31" y="26"/>
                  <a:pt x="31" y="27"/>
                </a:cubicBezTo>
                <a:cubicBezTo>
                  <a:pt x="29" y="35"/>
                  <a:pt x="21" y="39"/>
                  <a:pt x="24" y="45"/>
                </a:cubicBezTo>
                <a:cubicBezTo>
                  <a:pt x="26" y="52"/>
                  <a:pt x="35" y="46"/>
                  <a:pt x="37" y="42"/>
                </a:cubicBezTo>
                <a:cubicBezTo>
                  <a:pt x="38" y="41"/>
                  <a:pt x="38" y="40"/>
                  <a:pt x="39" y="40"/>
                </a:cubicBezTo>
                <a:cubicBezTo>
                  <a:pt x="39" y="40"/>
                  <a:pt x="39" y="42"/>
                  <a:pt x="39" y="43"/>
                </a:cubicBezTo>
                <a:cubicBezTo>
                  <a:pt x="37" y="51"/>
                  <a:pt x="36" y="55"/>
                  <a:pt x="30" y="60"/>
                </a:cubicBezTo>
                <a:cubicBezTo>
                  <a:pt x="28" y="61"/>
                  <a:pt x="25" y="62"/>
                  <a:pt x="25" y="63"/>
                </a:cubicBezTo>
                <a:cubicBezTo>
                  <a:pt x="25" y="63"/>
                  <a:pt x="27" y="63"/>
                  <a:pt x="28" y="63"/>
                </a:cubicBezTo>
                <a:cubicBezTo>
                  <a:pt x="43" y="62"/>
                  <a:pt x="56" y="44"/>
                  <a:pt x="60" y="32"/>
                </a:cubicBezTo>
                <a:cubicBezTo>
                  <a:pt x="60" y="31"/>
                  <a:pt x="60" y="30"/>
                  <a:pt x="60" y="30"/>
                </a:cubicBezTo>
                <a:cubicBezTo>
                  <a:pt x="59" y="29"/>
                  <a:pt x="59" y="30"/>
                  <a:pt x="58" y="31"/>
                </a:cubicBezTo>
                <a:cubicBezTo>
                  <a:pt x="56" y="32"/>
                  <a:pt x="54" y="34"/>
                  <a:pt x="52" y="35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7" name="Freeform 8">
            <a:extLst>
              <a:ext uri="{FF2B5EF4-FFF2-40B4-BE49-F238E27FC236}">
                <a16:creationId xmlns:a16="http://schemas.microsoft.com/office/drawing/2014/main" id="{A11C98EB-112F-408B-94F0-ECFA1D9E7CE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713433" y="3569060"/>
            <a:ext cx="624143" cy="751657"/>
          </a:xfrm>
          <a:custGeom>
            <a:avLst/>
            <a:gdLst>
              <a:gd name="T0" fmla="*/ 9 w 42"/>
              <a:gd name="T1" fmla="*/ 21 h 50"/>
              <a:gd name="T2" fmla="*/ 21 w 42"/>
              <a:gd name="T3" fmla="*/ 7 h 50"/>
              <a:gd name="T4" fmla="*/ 33 w 42"/>
              <a:gd name="T5" fmla="*/ 21 h 50"/>
              <a:gd name="T6" fmla="*/ 9 w 42"/>
              <a:gd name="T7" fmla="*/ 21 h 50"/>
              <a:gd name="T8" fmla="*/ 42 w 42"/>
              <a:gd name="T9" fmla="*/ 27 h 50"/>
              <a:gd name="T10" fmla="*/ 42 w 42"/>
              <a:gd name="T11" fmla="*/ 22 h 50"/>
              <a:gd name="T12" fmla="*/ 21 w 42"/>
              <a:gd name="T13" fmla="*/ 0 h 50"/>
              <a:gd name="T14" fmla="*/ 0 w 42"/>
              <a:gd name="T15" fmla="*/ 25 h 50"/>
              <a:gd name="T16" fmla="*/ 21 w 42"/>
              <a:gd name="T17" fmla="*/ 50 h 50"/>
              <a:gd name="T18" fmla="*/ 41 w 42"/>
              <a:gd name="T19" fmla="*/ 34 h 50"/>
              <a:gd name="T20" fmla="*/ 32 w 42"/>
              <a:gd name="T21" fmla="*/ 34 h 50"/>
              <a:gd name="T22" fmla="*/ 21 w 42"/>
              <a:gd name="T23" fmla="*/ 43 h 50"/>
              <a:gd name="T24" fmla="*/ 9 w 42"/>
              <a:gd name="T25" fmla="*/ 27 h 50"/>
              <a:gd name="T26" fmla="*/ 42 w 42"/>
              <a:gd name="T27" fmla="*/ 27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" h="50">
                <a:moveTo>
                  <a:pt x="9" y="21"/>
                </a:moveTo>
                <a:cubicBezTo>
                  <a:pt x="9" y="13"/>
                  <a:pt x="13" y="7"/>
                  <a:pt x="21" y="7"/>
                </a:cubicBezTo>
                <a:cubicBezTo>
                  <a:pt x="29" y="7"/>
                  <a:pt x="33" y="13"/>
                  <a:pt x="33" y="21"/>
                </a:cubicBezTo>
                <a:lnTo>
                  <a:pt x="9" y="21"/>
                </a:lnTo>
                <a:close/>
                <a:moveTo>
                  <a:pt x="42" y="27"/>
                </a:moveTo>
                <a:cubicBezTo>
                  <a:pt x="42" y="22"/>
                  <a:pt x="42" y="22"/>
                  <a:pt x="42" y="22"/>
                </a:cubicBezTo>
                <a:cubicBezTo>
                  <a:pt x="42" y="9"/>
                  <a:pt x="35" y="0"/>
                  <a:pt x="21" y="0"/>
                </a:cubicBezTo>
                <a:cubicBezTo>
                  <a:pt x="7" y="0"/>
                  <a:pt x="0" y="12"/>
                  <a:pt x="0" y="25"/>
                </a:cubicBezTo>
                <a:cubicBezTo>
                  <a:pt x="0" y="39"/>
                  <a:pt x="6" y="50"/>
                  <a:pt x="21" y="50"/>
                </a:cubicBezTo>
                <a:cubicBezTo>
                  <a:pt x="32" y="50"/>
                  <a:pt x="40" y="44"/>
                  <a:pt x="41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1" y="41"/>
                  <a:pt x="28" y="43"/>
                  <a:pt x="21" y="43"/>
                </a:cubicBezTo>
                <a:cubicBezTo>
                  <a:pt x="12" y="43"/>
                  <a:pt x="9" y="35"/>
                  <a:pt x="9" y="27"/>
                </a:cubicBezTo>
                <a:lnTo>
                  <a:pt x="42" y="2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8" name="Rectangle 9">
            <a:extLst>
              <a:ext uri="{FF2B5EF4-FFF2-40B4-BE49-F238E27FC236}">
                <a16:creationId xmlns:a16="http://schemas.microsoft.com/office/drawing/2014/main" id="{4B6A324F-07C6-43F7-ACCB-D5610A51243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500883" y="3282714"/>
            <a:ext cx="118565" cy="1008921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29" name="Freeform 10">
            <a:extLst>
              <a:ext uri="{FF2B5EF4-FFF2-40B4-BE49-F238E27FC236}">
                <a16:creationId xmlns:a16="http://schemas.microsoft.com/office/drawing/2014/main" id="{A7FF13B6-8292-473E-9432-A66289F41BA4}"/>
              </a:ext>
            </a:extLst>
          </p:cNvPr>
          <p:cNvSpPr>
            <a:spLocks/>
          </p:cNvSpPr>
          <p:nvPr userDrawn="1"/>
        </p:nvSpPr>
        <p:spPr bwMode="auto">
          <a:xfrm>
            <a:off x="7767094" y="3269292"/>
            <a:ext cx="447415" cy="1022343"/>
          </a:xfrm>
          <a:custGeom>
            <a:avLst/>
            <a:gdLst>
              <a:gd name="T0" fmla="*/ 18 w 30"/>
              <a:gd name="T1" fmla="*/ 68 h 68"/>
              <a:gd name="T2" fmla="*/ 18 w 30"/>
              <a:gd name="T3" fmla="*/ 28 h 68"/>
              <a:gd name="T4" fmla="*/ 29 w 30"/>
              <a:gd name="T5" fmla="*/ 28 h 68"/>
              <a:gd name="T6" fmla="*/ 29 w 30"/>
              <a:gd name="T7" fmla="*/ 22 h 68"/>
              <a:gd name="T8" fmla="*/ 18 w 30"/>
              <a:gd name="T9" fmla="*/ 22 h 68"/>
              <a:gd name="T10" fmla="*/ 18 w 30"/>
              <a:gd name="T11" fmla="*/ 14 h 68"/>
              <a:gd name="T12" fmla="*/ 26 w 30"/>
              <a:gd name="T13" fmla="*/ 8 h 68"/>
              <a:gd name="T14" fmla="*/ 30 w 30"/>
              <a:gd name="T15" fmla="*/ 8 h 68"/>
              <a:gd name="T16" fmla="*/ 30 w 30"/>
              <a:gd name="T17" fmla="*/ 1 h 68"/>
              <a:gd name="T18" fmla="*/ 24 w 30"/>
              <a:gd name="T19" fmla="*/ 0 h 68"/>
              <a:gd name="T20" fmla="*/ 9 w 30"/>
              <a:gd name="T21" fmla="*/ 13 h 68"/>
              <a:gd name="T22" fmla="*/ 9 w 30"/>
              <a:gd name="T23" fmla="*/ 22 h 68"/>
              <a:gd name="T24" fmla="*/ 0 w 30"/>
              <a:gd name="T25" fmla="*/ 22 h 68"/>
              <a:gd name="T26" fmla="*/ 0 w 30"/>
              <a:gd name="T27" fmla="*/ 28 h 68"/>
              <a:gd name="T28" fmla="*/ 9 w 30"/>
              <a:gd name="T29" fmla="*/ 28 h 68"/>
              <a:gd name="T30" fmla="*/ 9 w 30"/>
              <a:gd name="T31" fmla="*/ 68 h 68"/>
              <a:gd name="T32" fmla="*/ 18 w 30"/>
              <a:gd name="T33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68">
                <a:moveTo>
                  <a:pt x="18" y="68"/>
                </a:moveTo>
                <a:cubicBezTo>
                  <a:pt x="18" y="28"/>
                  <a:pt x="18" y="28"/>
                  <a:pt x="18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2"/>
                  <a:pt x="29" y="22"/>
                  <a:pt x="29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8" y="14"/>
                  <a:pt x="18" y="14"/>
                  <a:pt x="18" y="14"/>
                </a:cubicBezTo>
                <a:cubicBezTo>
                  <a:pt x="18" y="9"/>
                  <a:pt x="21" y="8"/>
                  <a:pt x="26" y="8"/>
                </a:cubicBezTo>
                <a:cubicBezTo>
                  <a:pt x="27" y="8"/>
                  <a:pt x="29" y="8"/>
                  <a:pt x="30" y="8"/>
                </a:cubicBezTo>
                <a:cubicBezTo>
                  <a:pt x="30" y="1"/>
                  <a:pt x="30" y="1"/>
                  <a:pt x="30" y="1"/>
                </a:cubicBezTo>
                <a:cubicBezTo>
                  <a:pt x="28" y="0"/>
                  <a:pt x="26" y="0"/>
                  <a:pt x="24" y="0"/>
                </a:cubicBezTo>
                <a:cubicBezTo>
                  <a:pt x="15" y="0"/>
                  <a:pt x="9" y="4"/>
                  <a:pt x="9" y="13"/>
                </a:cubicBezTo>
                <a:cubicBezTo>
                  <a:pt x="9" y="22"/>
                  <a:pt x="9" y="22"/>
                  <a:pt x="9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0" y="28"/>
                  <a:pt x="0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68"/>
                  <a:pt x="9" y="68"/>
                  <a:pt x="9" y="68"/>
                </a:cubicBezTo>
                <a:lnTo>
                  <a:pt x="18" y="6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0" name="Freeform 11">
            <a:extLst>
              <a:ext uri="{FF2B5EF4-FFF2-40B4-BE49-F238E27FC236}">
                <a16:creationId xmlns:a16="http://schemas.microsoft.com/office/drawing/2014/main" id="{13D14613-3276-48D1-83E2-41C17B351482}"/>
              </a:ext>
            </a:extLst>
          </p:cNvPr>
          <p:cNvSpPr>
            <a:spLocks/>
          </p:cNvSpPr>
          <p:nvPr userDrawn="1"/>
        </p:nvSpPr>
        <p:spPr bwMode="auto">
          <a:xfrm>
            <a:off x="8272673" y="3403516"/>
            <a:ext cx="400436" cy="917201"/>
          </a:xfrm>
          <a:custGeom>
            <a:avLst/>
            <a:gdLst>
              <a:gd name="T0" fmla="*/ 0 w 27"/>
              <a:gd name="T1" fmla="*/ 13 h 61"/>
              <a:gd name="T2" fmla="*/ 0 w 27"/>
              <a:gd name="T3" fmla="*/ 19 h 61"/>
              <a:gd name="T4" fmla="*/ 8 w 27"/>
              <a:gd name="T5" fmla="*/ 19 h 61"/>
              <a:gd name="T6" fmla="*/ 8 w 27"/>
              <a:gd name="T7" fmla="*/ 49 h 61"/>
              <a:gd name="T8" fmla="*/ 21 w 27"/>
              <a:gd name="T9" fmla="*/ 61 h 61"/>
              <a:gd name="T10" fmla="*/ 27 w 27"/>
              <a:gd name="T11" fmla="*/ 60 h 61"/>
              <a:gd name="T12" fmla="*/ 27 w 27"/>
              <a:gd name="T13" fmla="*/ 53 h 61"/>
              <a:gd name="T14" fmla="*/ 22 w 27"/>
              <a:gd name="T15" fmla="*/ 54 h 61"/>
              <a:gd name="T16" fmla="*/ 17 w 27"/>
              <a:gd name="T17" fmla="*/ 49 h 61"/>
              <a:gd name="T18" fmla="*/ 17 w 27"/>
              <a:gd name="T19" fmla="*/ 19 h 61"/>
              <a:gd name="T20" fmla="*/ 27 w 27"/>
              <a:gd name="T21" fmla="*/ 19 h 61"/>
              <a:gd name="T22" fmla="*/ 27 w 27"/>
              <a:gd name="T23" fmla="*/ 13 h 61"/>
              <a:gd name="T24" fmla="*/ 17 w 27"/>
              <a:gd name="T25" fmla="*/ 13 h 61"/>
              <a:gd name="T26" fmla="*/ 17 w 27"/>
              <a:gd name="T27" fmla="*/ 0 h 61"/>
              <a:gd name="T28" fmla="*/ 8 w 27"/>
              <a:gd name="T29" fmla="*/ 3 h 61"/>
              <a:gd name="T30" fmla="*/ 8 w 27"/>
              <a:gd name="T31" fmla="*/ 13 h 61"/>
              <a:gd name="T32" fmla="*/ 0 w 27"/>
              <a:gd name="T33" fmla="*/ 13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61">
                <a:moveTo>
                  <a:pt x="0" y="13"/>
                </a:moveTo>
                <a:cubicBezTo>
                  <a:pt x="0" y="19"/>
                  <a:pt x="0" y="19"/>
                  <a:pt x="0" y="19"/>
                </a:cubicBezTo>
                <a:cubicBezTo>
                  <a:pt x="8" y="19"/>
                  <a:pt x="8" y="19"/>
                  <a:pt x="8" y="19"/>
                </a:cubicBezTo>
                <a:cubicBezTo>
                  <a:pt x="8" y="49"/>
                  <a:pt x="8" y="49"/>
                  <a:pt x="8" y="49"/>
                </a:cubicBezTo>
                <a:cubicBezTo>
                  <a:pt x="8" y="55"/>
                  <a:pt x="8" y="61"/>
                  <a:pt x="21" y="61"/>
                </a:cubicBezTo>
                <a:cubicBezTo>
                  <a:pt x="23" y="61"/>
                  <a:pt x="25" y="60"/>
                  <a:pt x="27" y="60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4"/>
                  <a:pt x="24" y="54"/>
                  <a:pt x="22" y="54"/>
                </a:cubicBezTo>
                <a:cubicBezTo>
                  <a:pt x="19" y="54"/>
                  <a:pt x="17" y="52"/>
                  <a:pt x="17" y="49"/>
                </a:cubicBezTo>
                <a:cubicBezTo>
                  <a:pt x="17" y="19"/>
                  <a:pt x="17" y="19"/>
                  <a:pt x="17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7" y="13"/>
                  <a:pt x="27" y="13"/>
                  <a:pt x="2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0"/>
                  <a:pt x="17" y="0"/>
                  <a:pt x="17" y="0"/>
                </a:cubicBezTo>
                <a:cubicBezTo>
                  <a:pt x="8" y="3"/>
                  <a:pt x="8" y="3"/>
                  <a:pt x="8" y="3"/>
                </a:cubicBezTo>
                <a:cubicBezTo>
                  <a:pt x="8" y="13"/>
                  <a:pt x="8" y="13"/>
                  <a:pt x="8" y="13"/>
                </a:cubicBezTo>
                <a:lnTo>
                  <a:pt x="0" y="1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39" name="Freeform 12">
            <a:extLst>
              <a:ext uri="{FF2B5EF4-FFF2-40B4-BE49-F238E27FC236}">
                <a16:creationId xmlns:a16="http://schemas.microsoft.com/office/drawing/2014/main" id="{5832EEB0-7A8E-4141-B89B-99C01E5C4AC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5776099" y="3282714"/>
            <a:ext cx="803109" cy="1008921"/>
          </a:xfrm>
          <a:custGeom>
            <a:avLst/>
            <a:gdLst>
              <a:gd name="T0" fmla="*/ 0 w 54"/>
              <a:gd name="T1" fmla="*/ 67 h 67"/>
              <a:gd name="T2" fmla="*/ 23 w 54"/>
              <a:gd name="T3" fmla="*/ 67 h 67"/>
              <a:gd name="T4" fmla="*/ 54 w 54"/>
              <a:gd name="T5" fmla="*/ 34 h 67"/>
              <a:gd name="T6" fmla="*/ 23 w 54"/>
              <a:gd name="T7" fmla="*/ 0 h 67"/>
              <a:gd name="T8" fmla="*/ 0 w 54"/>
              <a:gd name="T9" fmla="*/ 0 h 67"/>
              <a:gd name="T10" fmla="*/ 0 w 54"/>
              <a:gd name="T11" fmla="*/ 67 h 67"/>
              <a:gd name="T12" fmla="*/ 9 w 54"/>
              <a:gd name="T13" fmla="*/ 8 h 67"/>
              <a:gd name="T14" fmla="*/ 23 w 54"/>
              <a:gd name="T15" fmla="*/ 8 h 67"/>
              <a:gd name="T16" fmla="*/ 45 w 54"/>
              <a:gd name="T17" fmla="*/ 34 h 67"/>
              <a:gd name="T18" fmla="*/ 23 w 54"/>
              <a:gd name="T19" fmla="*/ 59 h 67"/>
              <a:gd name="T20" fmla="*/ 9 w 54"/>
              <a:gd name="T21" fmla="*/ 59 h 67"/>
              <a:gd name="T22" fmla="*/ 9 w 54"/>
              <a:gd name="T23" fmla="*/ 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4" h="67">
                <a:moveTo>
                  <a:pt x="0" y="67"/>
                </a:moveTo>
                <a:cubicBezTo>
                  <a:pt x="23" y="67"/>
                  <a:pt x="23" y="67"/>
                  <a:pt x="23" y="67"/>
                </a:cubicBezTo>
                <a:cubicBezTo>
                  <a:pt x="51" y="67"/>
                  <a:pt x="54" y="43"/>
                  <a:pt x="54" y="34"/>
                </a:cubicBezTo>
                <a:cubicBezTo>
                  <a:pt x="54" y="25"/>
                  <a:pt x="51" y="0"/>
                  <a:pt x="23" y="0"/>
                </a:cubicBezTo>
                <a:cubicBezTo>
                  <a:pt x="0" y="0"/>
                  <a:pt x="0" y="0"/>
                  <a:pt x="0" y="0"/>
                </a:cubicBezTo>
                <a:lnTo>
                  <a:pt x="0" y="67"/>
                </a:lnTo>
                <a:close/>
                <a:moveTo>
                  <a:pt x="9" y="8"/>
                </a:moveTo>
                <a:cubicBezTo>
                  <a:pt x="23" y="8"/>
                  <a:pt x="23" y="8"/>
                  <a:pt x="23" y="8"/>
                </a:cubicBezTo>
                <a:cubicBezTo>
                  <a:pt x="38" y="8"/>
                  <a:pt x="45" y="20"/>
                  <a:pt x="45" y="34"/>
                </a:cubicBezTo>
                <a:cubicBezTo>
                  <a:pt x="45" y="48"/>
                  <a:pt x="38" y="59"/>
                  <a:pt x="23" y="59"/>
                </a:cubicBezTo>
                <a:cubicBezTo>
                  <a:pt x="9" y="59"/>
                  <a:pt x="9" y="59"/>
                  <a:pt x="9" y="59"/>
                </a:cubicBezTo>
                <a:lnTo>
                  <a:pt x="9" y="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74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8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8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8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8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8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8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8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uiExpand="1" build="p" animBg="1"/>
      <p:bldP spid="27" grpId="0" animBg="1"/>
      <p:bldP spid="28" grpId="0" animBg="1"/>
      <p:bldP spid="29" grpId="0" animBg="1"/>
      <p:bldP spid="30" grpId="0" animBg="1"/>
      <p:bldP spid="39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48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EC091C66-A822-464B-80B7-A8CF7835BC01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de titel van </a:t>
            </a:r>
            <a:br>
              <a:rPr lang="nl-NL"/>
            </a:br>
            <a:r>
              <a:rPr lang="nl-NL"/>
              <a:t>de presentatie, max. 2 regels</a:t>
            </a:r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Titelpagina</a:t>
            </a:r>
          </a:p>
        </p:txBody>
      </p:sp>
      <p:sp>
        <p:nvSpPr>
          <p:cNvPr id="40" name="Ondertitel 2">
            <a:extLst>
              <a:ext uri="{FF2B5EF4-FFF2-40B4-BE49-F238E27FC236}">
                <a16:creationId xmlns:a16="http://schemas.microsoft.com/office/drawing/2014/main" id="{DCA2E186-C179-48A4-9379-03A230273D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Naam van de spreker of datum</a:t>
            </a:r>
          </a:p>
        </p:txBody>
      </p:sp>
      <p:grpSp>
        <p:nvGrpSpPr>
          <p:cNvPr id="71" name="Groep 70">
            <a:extLst>
              <a:ext uri="{FF2B5EF4-FFF2-40B4-BE49-F238E27FC236}">
                <a16:creationId xmlns:a16="http://schemas.microsoft.com/office/drawing/2014/main" id="{5BA6ADDA-A3D9-4F53-A15C-EF832D58A10A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70CDFA3A-CBF0-451D-856A-4820DC88F6AA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0F2CA7F3-0C71-4B73-955D-8C282A15765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44DA4C16-C8D1-41C4-83FD-C40B0D77959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DE7F7FF9-5EF0-491D-BD4C-1E24A4181072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343F3D1A-8BC5-42E7-8D9D-5C8679D78453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FD1FC273-C632-4732-A84A-5B6C6EC08D44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2ECA0797-017C-7F4F-85C9-1B518C2D7E4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0751" y="0"/>
            <a:ext cx="12202751" cy="6858000"/>
          </a:xfrm>
          <a:custGeom>
            <a:avLst/>
            <a:gdLst>
              <a:gd name="connsiteX0" fmla="*/ 9196825 w 12202751"/>
              <a:gd name="connsiteY0" fmla="*/ 6253791 h 6858000"/>
              <a:gd name="connsiteX1" fmla="*/ 9228283 w 12202751"/>
              <a:gd name="connsiteY1" fmla="*/ 6260764 h 6858000"/>
              <a:gd name="connsiteX2" fmla="*/ 9319129 w 12202751"/>
              <a:gd name="connsiteY2" fmla="*/ 6797771 h 6858000"/>
              <a:gd name="connsiteX3" fmla="*/ 9315062 w 12202751"/>
              <a:gd name="connsiteY3" fmla="*/ 6858000 h 6858000"/>
              <a:gd name="connsiteX4" fmla="*/ 8712780 w 12202751"/>
              <a:gd name="connsiteY4" fmla="*/ 6858000 h 6858000"/>
              <a:gd name="connsiteX5" fmla="*/ 8752852 w 12202751"/>
              <a:gd name="connsiteY5" fmla="*/ 6786092 h 6858000"/>
              <a:gd name="connsiteX6" fmla="*/ 9165949 w 12202751"/>
              <a:gd name="connsiteY6" fmla="*/ 6254507 h 6858000"/>
              <a:gd name="connsiteX7" fmla="*/ 9196825 w 12202751"/>
              <a:gd name="connsiteY7" fmla="*/ 6253791 h 6858000"/>
              <a:gd name="connsiteX8" fmla="*/ 6322661 w 12202751"/>
              <a:gd name="connsiteY8" fmla="*/ 860036 h 6858000"/>
              <a:gd name="connsiteX9" fmla="*/ 6406295 w 12202751"/>
              <a:gd name="connsiteY9" fmla="*/ 923793 h 6858000"/>
              <a:gd name="connsiteX10" fmla="*/ 6343263 w 12202751"/>
              <a:gd name="connsiteY10" fmla="*/ 1578190 h 6858000"/>
              <a:gd name="connsiteX11" fmla="*/ 3612233 w 12202751"/>
              <a:gd name="connsiteY11" fmla="*/ 6735009 h 6858000"/>
              <a:gd name="connsiteX12" fmla="*/ 3592717 w 12202751"/>
              <a:gd name="connsiteY12" fmla="*/ 6858000 h 6858000"/>
              <a:gd name="connsiteX13" fmla="*/ 0 w 12202751"/>
              <a:gd name="connsiteY13" fmla="*/ 6858000 h 6858000"/>
              <a:gd name="connsiteX14" fmla="*/ 0 w 12202751"/>
              <a:gd name="connsiteY14" fmla="*/ 6632489 h 6858000"/>
              <a:gd name="connsiteX15" fmla="*/ 339610 w 12202751"/>
              <a:gd name="connsiteY15" fmla="*/ 6322172 h 6858000"/>
              <a:gd name="connsiteX16" fmla="*/ 5674132 w 12202751"/>
              <a:gd name="connsiteY16" fmla="*/ 1607274 h 6858000"/>
              <a:gd name="connsiteX17" fmla="*/ 6322661 w 12202751"/>
              <a:gd name="connsiteY17" fmla="*/ 860036 h 6858000"/>
              <a:gd name="connsiteX18" fmla="*/ 11650950 w 12202751"/>
              <a:gd name="connsiteY18" fmla="*/ 0 h 6858000"/>
              <a:gd name="connsiteX19" fmla="*/ 12202751 w 12202751"/>
              <a:gd name="connsiteY19" fmla="*/ 0 h 6858000"/>
              <a:gd name="connsiteX20" fmla="*/ 12202751 w 12202751"/>
              <a:gd name="connsiteY20" fmla="*/ 4442690 h 6858000"/>
              <a:gd name="connsiteX21" fmla="*/ 12090669 w 12202751"/>
              <a:gd name="connsiteY21" fmla="*/ 4422014 h 6858000"/>
              <a:gd name="connsiteX22" fmla="*/ 10571396 w 12202751"/>
              <a:gd name="connsiteY22" fmla="*/ 2213198 h 6858000"/>
              <a:gd name="connsiteX23" fmla="*/ 11525799 w 12202751"/>
              <a:gd name="connsiteY23" fmla="*/ 135882 h 6858000"/>
              <a:gd name="connsiteX24" fmla="*/ 0 w 12202751"/>
              <a:gd name="connsiteY24" fmla="*/ 0 h 6858000"/>
              <a:gd name="connsiteX25" fmla="*/ 2054194 w 12202751"/>
              <a:gd name="connsiteY25" fmla="*/ 0 h 6858000"/>
              <a:gd name="connsiteX26" fmla="*/ 1941123 w 12202751"/>
              <a:gd name="connsiteY26" fmla="*/ 75811 h 6858000"/>
              <a:gd name="connsiteX27" fmla="*/ 206525 w 12202751"/>
              <a:gd name="connsiteY27" fmla="*/ 1437904 h 6858000"/>
              <a:gd name="connsiteX28" fmla="*/ 0 w 12202751"/>
              <a:gd name="connsiteY28" fmla="*/ 16323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202751" h="6858000">
                <a:moveTo>
                  <a:pt x="9196825" y="6253791"/>
                </a:moveTo>
                <a:cubicBezTo>
                  <a:pt x="9207202" y="6254820"/>
                  <a:pt x="9217676" y="6257130"/>
                  <a:pt x="9228283" y="6260764"/>
                </a:cubicBezTo>
                <a:cubicBezTo>
                  <a:pt x="9307834" y="6289395"/>
                  <a:pt x="9333091" y="6516346"/>
                  <a:pt x="9319129" y="6797771"/>
                </a:cubicBezTo>
                <a:lnTo>
                  <a:pt x="9315062" y="6858000"/>
                </a:lnTo>
                <a:lnTo>
                  <a:pt x="8712780" y="6858000"/>
                </a:lnTo>
                <a:lnTo>
                  <a:pt x="8752852" y="6786092"/>
                </a:lnTo>
                <a:cubicBezTo>
                  <a:pt x="8924836" y="6476801"/>
                  <a:pt x="9040774" y="6272774"/>
                  <a:pt x="9165949" y="6254507"/>
                </a:cubicBezTo>
                <a:cubicBezTo>
                  <a:pt x="9176167" y="6253017"/>
                  <a:pt x="9186447" y="6252763"/>
                  <a:pt x="9196825" y="6253791"/>
                </a:cubicBezTo>
                <a:close/>
                <a:moveTo>
                  <a:pt x="6322661" y="860036"/>
                </a:moveTo>
                <a:cubicBezTo>
                  <a:pt x="6359190" y="857387"/>
                  <a:pt x="6388114" y="876530"/>
                  <a:pt x="6406295" y="923793"/>
                </a:cubicBezTo>
                <a:cubicBezTo>
                  <a:pt x="6454783" y="1049825"/>
                  <a:pt x="6420842" y="1229178"/>
                  <a:pt x="6343263" y="1578190"/>
                </a:cubicBezTo>
                <a:cubicBezTo>
                  <a:pt x="5856638" y="3709453"/>
                  <a:pt x="3958041" y="5234882"/>
                  <a:pt x="3612233" y="6735009"/>
                </a:cubicBezTo>
                <a:lnTo>
                  <a:pt x="3592717" y="6858000"/>
                </a:lnTo>
                <a:lnTo>
                  <a:pt x="0" y="6858000"/>
                </a:lnTo>
                <a:lnTo>
                  <a:pt x="0" y="6632489"/>
                </a:lnTo>
                <a:lnTo>
                  <a:pt x="339610" y="6322172"/>
                </a:lnTo>
                <a:cubicBezTo>
                  <a:pt x="2196386" y="4691797"/>
                  <a:pt x="4577580" y="3447091"/>
                  <a:pt x="5674132" y="1607274"/>
                </a:cubicBezTo>
                <a:cubicBezTo>
                  <a:pt x="5863233" y="1292194"/>
                  <a:pt x="6164370" y="871513"/>
                  <a:pt x="6322661" y="860036"/>
                </a:cubicBezTo>
                <a:close/>
                <a:moveTo>
                  <a:pt x="11650950" y="0"/>
                </a:moveTo>
                <a:lnTo>
                  <a:pt x="12202751" y="0"/>
                </a:lnTo>
                <a:lnTo>
                  <a:pt x="12202751" y="4442690"/>
                </a:lnTo>
                <a:lnTo>
                  <a:pt x="12090669" y="4422014"/>
                </a:lnTo>
                <a:cubicBezTo>
                  <a:pt x="11211465" y="4223417"/>
                  <a:pt x="10568413" y="3552240"/>
                  <a:pt x="10571396" y="2213198"/>
                </a:cubicBezTo>
                <a:cubicBezTo>
                  <a:pt x="10572439" y="1498198"/>
                  <a:pt x="10939503" y="807920"/>
                  <a:pt x="11525799" y="135882"/>
                </a:cubicBezTo>
                <a:close/>
                <a:moveTo>
                  <a:pt x="0" y="0"/>
                </a:moveTo>
                <a:lnTo>
                  <a:pt x="2054194" y="0"/>
                </a:lnTo>
                <a:lnTo>
                  <a:pt x="1941123" y="75811"/>
                </a:lnTo>
                <a:cubicBezTo>
                  <a:pt x="1355823" y="476321"/>
                  <a:pt x="767225" y="928929"/>
                  <a:pt x="206525" y="1437904"/>
                </a:cubicBezTo>
                <a:lnTo>
                  <a:pt x="0" y="1632346"/>
                </a:lnTo>
                <a:close/>
              </a:path>
            </a:pathLst>
          </a:custGeom>
          <a:solidFill>
            <a:srgbClr val="99D28C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22" name="Tijdelijke aanduiding voor tekst 7">
            <a:extLst>
              <a:ext uri="{FF2B5EF4-FFF2-40B4-BE49-F238E27FC236}">
                <a16:creationId xmlns:a16="http://schemas.microsoft.com/office/drawing/2014/main" id="{CF3D6F67-AE70-4CC1-AB5F-B313377FA1B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89395881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angepaste inde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DB2A1188-7655-3942-B402-ABAD519EE9F7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rgbClr val="006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Tijdelijke aanduiding voor tekst 24">
            <a:extLst>
              <a:ext uri="{FF2B5EF4-FFF2-40B4-BE49-F238E27FC236}">
                <a16:creationId xmlns:a16="http://schemas.microsoft.com/office/drawing/2014/main" id="{96A52489-BD48-5A40-AF40-C7FE89A516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0"/>
            <a:ext cx="12202750" cy="6858000"/>
          </a:xfrm>
          <a:custGeom>
            <a:avLst/>
            <a:gdLst>
              <a:gd name="connsiteX0" fmla="*/ 12202750 w 12202750"/>
              <a:gd name="connsiteY0" fmla="*/ 4626493 h 6858000"/>
              <a:gd name="connsiteX1" fmla="*/ 12202750 w 12202750"/>
              <a:gd name="connsiteY1" fmla="*/ 6858000 h 6858000"/>
              <a:gd name="connsiteX2" fmla="*/ 11270933 w 12202750"/>
              <a:gd name="connsiteY2" fmla="*/ 6858000 h 6858000"/>
              <a:gd name="connsiteX3" fmla="*/ 11292806 w 12202750"/>
              <a:gd name="connsiteY3" fmla="*/ 6823366 h 6858000"/>
              <a:gd name="connsiteX4" fmla="*/ 12132976 w 12202750"/>
              <a:gd name="connsiteY4" fmla="*/ 4864546 h 6858000"/>
              <a:gd name="connsiteX5" fmla="*/ 7211067 w 12202750"/>
              <a:gd name="connsiteY5" fmla="*/ 0 h 6858000"/>
              <a:gd name="connsiteX6" fmla="*/ 12202750 w 12202750"/>
              <a:gd name="connsiteY6" fmla="*/ 0 h 6858000"/>
              <a:gd name="connsiteX7" fmla="*/ 12202750 w 12202750"/>
              <a:gd name="connsiteY7" fmla="*/ 1701685 h 6858000"/>
              <a:gd name="connsiteX8" fmla="*/ 12201531 w 12202750"/>
              <a:gd name="connsiteY8" fmla="*/ 1703737 h 6858000"/>
              <a:gd name="connsiteX9" fmla="*/ 12013073 w 12202750"/>
              <a:gd name="connsiteY9" fmla="*/ 2040528 h 6858000"/>
              <a:gd name="connsiteX10" fmla="*/ 6393116 w 12202750"/>
              <a:gd name="connsiteY10" fmla="*/ 3130572 h 6858000"/>
              <a:gd name="connsiteX11" fmla="*/ 7006806 w 12202750"/>
              <a:gd name="connsiteY11" fmla="*/ 307865 h 6858000"/>
              <a:gd name="connsiteX12" fmla="*/ 0 w 12202750"/>
              <a:gd name="connsiteY12" fmla="*/ 0 h 6858000"/>
              <a:gd name="connsiteX13" fmla="*/ 4305911 w 12202750"/>
              <a:gd name="connsiteY13" fmla="*/ 0 h 6858000"/>
              <a:gd name="connsiteX14" fmla="*/ 4155867 w 12202750"/>
              <a:gd name="connsiteY14" fmla="*/ 111493 h 6858000"/>
              <a:gd name="connsiteX15" fmla="*/ 71946 w 12202750"/>
              <a:gd name="connsiteY15" fmla="*/ 4799708 h 6858000"/>
              <a:gd name="connsiteX16" fmla="*/ 0 w 12202750"/>
              <a:gd name="connsiteY16" fmla="*/ 50361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202750" h="6858000">
                <a:moveTo>
                  <a:pt x="12202750" y="4626493"/>
                </a:moveTo>
                <a:lnTo>
                  <a:pt x="12202750" y="6858000"/>
                </a:lnTo>
                <a:lnTo>
                  <a:pt x="11270933" y="6858000"/>
                </a:lnTo>
                <a:lnTo>
                  <a:pt x="11292806" y="6823366"/>
                </a:lnTo>
                <a:cubicBezTo>
                  <a:pt x="11642946" y="6229435"/>
                  <a:pt x="11912279" y="5587138"/>
                  <a:pt x="12132976" y="4864546"/>
                </a:cubicBezTo>
                <a:close/>
                <a:moveTo>
                  <a:pt x="7211067" y="0"/>
                </a:moveTo>
                <a:lnTo>
                  <a:pt x="12202750" y="0"/>
                </a:lnTo>
                <a:lnTo>
                  <a:pt x="12202750" y="1701685"/>
                </a:lnTo>
                <a:lnTo>
                  <a:pt x="12201531" y="1703737"/>
                </a:lnTo>
                <a:cubicBezTo>
                  <a:pt x="12144874" y="1802592"/>
                  <a:pt x="12082910" y="1915911"/>
                  <a:pt x="12013073" y="2040528"/>
                </a:cubicBezTo>
                <a:cubicBezTo>
                  <a:pt x="10966860" y="3848144"/>
                  <a:pt x="7570785" y="5940600"/>
                  <a:pt x="6393116" y="3130572"/>
                </a:cubicBezTo>
                <a:cubicBezTo>
                  <a:pt x="5995310" y="2183970"/>
                  <a:pt x="6384878" y="1279305"/>
                  <a:pt x="7006806" y="307865"/>
                </a:cubicBezTo>
                <a:close/>
                <a:moveTo>
                  <a:pt x="0" y="0"/>
                </a:moveTo>
                <a:lnTo>
                  <a:pt x="4305911" y="0"/>
                </a:lnTo>
                <a:lnTo>
                  <a:pt x="4155867" y="111493"/>
                </a:lnTo>
                <a:cubicBezTo>
                  <a:pt x="2427429" y="1408339"/>
                  <a:pt x="762773" y="2806566"/>
                  <a:pt x="71946" y="4799708"/>
                </a:cubicBezTo>
                <a:lnTo>
                  <a:pt x="0" y="5036128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  <a:endParaRPr lang="en-GB"/>
          </a:p>
        </p:txBody>
      </p:sp>
      <p:sp>
        <p:nvSpPr>
          <p:cNvPr id="7" name="Titel 5">
            <a:extLst>
              <a:ext uri="{FF2B5EF4-FFF2-40B4-BE49-F238E27FC236}">
                <a16:creationId xmlns:a16="http://schemas.microsoft.com/office/drawing/2014/main" id="{7AE71AD1-5D76-2045-8B27-CC0C09C998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53413" y="3879852"/>
            <a:ext cx="9358256" cy="1621063"/>
          </a:xfrm>
        </p:spPr>
        <p:txBody>
          <a:bodyPr anchor="b"/>
          <a:lstStyle>
            <a:lvl1pPr algn="r">
              <a:defRPr sz="3800"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de titel van </a:t>
            </a:r>
            <a:br>
              <a:rPr lang="nl-NL"/>
            </a:br>
            <a:r>
              <a:rPr lang="nl-NL"/>
              <a:t>de presentatie, max. 2 regels</a:t>
            </a:r>
          </a:p>
        </p:txBody>
      </p:sp>
      <p:sp>
        <p:nvSpPr>
          <p:cNvPr id="8" name="Ondertitel 2">
            <a:extLst>
              <a:ext uri="{FF2B5EF4-FFF2-40B4-BE49-F238E27FC236}">
                <a16:creationId xmlns:a16="http://schemas.microsoft.com/office/drawing/2014/main" id="{FFCFFB82-1AE5-3D4E-9AD9-487B27ADF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82466" y="5664394"/>
            <a:ext cx="3729203" cy="248472"/>
          </a:xfrm>
        </p:spPr>
        <p:txBody>
          <a:bodyPr anchor="ctr"/>
          <a:lstStyle>
            <a:lvl1pPr marL="0" indent="0" algn="r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Naam van de spreker of datum</a:t>
            </a:r>
          </a:p>
        </p:txBody>
      </p:sp>
      <p:sp>
        <p:nvSpPr>
          <p:cNvPr id="10" name="Tijdelijke aanduiding voor tekst 7">
            <a:extLst>
              <a:ext uri="{FF2B5EF4-FFF2-40B4-BE49-F238E27FC236}">
                <a16:creationId xmlns:a16="http://schemas.microsoft.com/office/drawing/2014/main" id="{E2478F8B-6ED2-9248-AE95-A327C3422F3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22867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pagina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4923E7E0-39EF-4EC8-ACDF-444486F13A10}"/>
              </a:ext>
            </a:extLst>
          </p:cNvPr>
          <p:cNvSpPr/>
          <p:nvPr userDrawn="1"/>
        </p:nvSpPr>
        <p:spPr>
          <a:xfrm>
            <a:off x="-12032" y="0"/>
            <a:ext cx="12204032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Titelpagina + Beeld</a:t>
            </a:r>
          </a:p>
        </p:txBody>
      </p:sp>
      <p:sp>
        <p:nvSpPr>
          <p:cNvPr id="8" name="Tijdelijke aanduiding voor afbeelding 16">
            <a:extLst>
              <a:ext uri="{FF2B5EF4-FFF2-40B4-BE49-F238E27FC236}">
                <a16:creationId xmlns:a16="http://schemas.microsoft.com/office/drawing/2014/main" id="{192CD53B-B949-4831-9AFE-5AB6FF853E5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52466" y="0"/>
            <a:ext cx="7339533" cy="6858000"/>
          </a:xfrm>
          <a:solidFill>
            <a:schemeClr val="bg1">
              <a:lumMod val="95000"/>
              <a:alpha val="80000"/>
            </a:schemeClr>
          </a:solidFill>
        </p:spPr>
        <p:txBody>
          <a:bodyPr lIns="1008000" tIns="0" rIns="1008000" bIns="720000" anchor="ctr"/>
          <a:lstStyle>
            <a:lvl1pPr marL="0" indent="0" algn="ctr"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noProof="0"/>
              <a:t>Click on the icon below to insert a picture.</a:t>
            </a:r>
          </a:p>
        </p:txBody>
      </p:sp>
      <p:sp>
        <p:nvSpPr>
          <p:cNvPr id="9" name="Ondertitel 2">
            <a:extLst>
              <a:ext uri="{FF2B5EF4-FFF2-40B4-BE49-F238E27FC236}">
                <a16:creationId xmlns:a16="http://schemas.microsoft.com/office/drawing/2014/main" id="{FB183779-3EA4-4DD8-BC60-45DDDE66BE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8500" y="4883661"/>
            <a:ext cx="3729203" cy="248472"/>
          </a:xfrm>
        </p:spPr>
        <p:txBody>
          <a:bodyPr anchor="ctr"/>
          <a:lstStyle>
            <a:lvl1pPr marL="0" indent="0" algn="l">
              <a:buNone/>
              <a:defRPr sz="16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noProof="0"/>
              <a:t>Naam van de </a:t>
            </a:r>
            <a:r>
              <a:rPr lang="en-GB" noProof="0" err="1"/>
              <a:t>spreker</a:t>
            </a:r>
            <a:r>
              <a:rPr lang="en-GB" noProof="0"/>
              <a:t> of datum</a:t>
            </a:r>
          </a:p>
        </p:txBody>
      </p:sp>
      <p:sp>
        <p:nvSpPr>
          <p:cNvPr id="11" name="Tijdelijke aanduiding voor tekst 20">
            <a:extLst>
              <a:ext uri="{FF2B5EF4-FFF2-40B4-BE49-F238E27FC236}">
                <a16:creationId xmlns:a16="http://schemas.microsoft.com/office/drawing/2014/main" id="{AEBA6CFE-708A-401A-8BC0-B318710357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8500" y="1712685"/>
            <a:ext cx="3729204" cy="2925401"/>
          </a:xfrm>
          <a:noFill/>
        </p:spPr>
        <p:txBody>
          <a:bodyPr wrap="square" lIns="0" tIns="0" r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 sz="3800" b="0" baseline="0">
                <a:solidFill>
                  <a:schemeClr val="bg1"/>
                </a:solidFill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tx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noProof="0" err="1"/>
              <a:t>Plaats</a:t>
            </a:r>
            <a:r>
              <a:rPr lang="en-GB" noProof="0"/>
              <a:t> </a:t>
            </a:r>
            <a:r>
              <a:rPr lang="en-GB" noProof="0" err="1"/>
              <a:t>hier</a:t>
            </a:r>
            <a:r>
              <a:rPr lang="en-GB" noProof="0"/>
              <a:t> de </a:t>
            </a:r>
            <a:r>
              <a:rPr lang="en-GB" noProof="0" err="1"/>
              <a:t>titel</a:t>
            </a:r>
            <a:r>
              <a:rPr lang="en-GB" noProof="0"/>
              <a:t> van de </a:t>
            </a:r>
            <a:r>
              <a:rPr lang="en-GB" noProof="0" err="1"/>
              <a:t>presentatie</a:t>
            </a:r>
            <a:endParaRPr lang="en-GB" noProof="0"/>
          </a:p>
        </p:txBody>
      </p:sp>
      <p:sp>
        <p:nvSpPr>
          <p:cNvPr id="12" name="Tijdelijke aanduiding voor tekst 17">
            <a:extLst>
              <a:ext uri="{FF2B5EF4-FFF2-40B4-BE49-F238E27FC236}">
                <a16:creationId xmlns:a16="http://schemas.microsoft.com/office/drawing/2014/main" id="{424913FE-CD1F-428C-ADE5-6BB72B6457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98500" y="5377708"/>
            <a:ext cx="14544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  <p:grpSp>
        <p:nvGrpSpPr>
          <p:cNvPr id="63" name="Groep 62">
            <a:extLst>
              <a:ext uri="{FF2B5EF4-FFF2-40B4-BE49-F238E27FC236}">
                <a16:creationId xmlns:a16="http://schemas.microsoft.com/office/drawing/2014/main" id="{7C765227-21E9-4F23-B045-E0946050C5C6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4" name="Rechthoek 63">
              <a:extLst>
                <a:ext uri="{FF2B5EF4-FFF2-40B4-BE49-F238E27FC236}">
                  <a16:creationId xmlns:a16="http://schemas.microsoft.com/office/drawing/2014/main" id="{D7CC518D-C484-4F71-9F7C-4515156142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27B1FBA0-E7F0-4690-8093-1533211BB7D1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A2F124F4-03C8-4B6F-8853-E8EF2585E8A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6F0AC0E9-8D97-47AE-8933-CB38E01E120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8" name="Ovaal 67">
              <a:extLst>
                <a:ext uri="{FF2B5EF4-FFF2-40B4-BE49-F238E27FC236}">
                  <a16:creationId xmlns:a16="http://schemas.microsoft.com/office/drawing/2014/main" id="{CAC2D80B-C48C-46B2-9264-8F8318C1A657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C3C15477-8592-4E9F-8154-7DCF8DC89132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4" name="Tijdelijke aanduiding voor tekst 7">
            <a:extLst>
              <a:ext uri="{FF2B5EF4-FFF2-40B4-BE49-F238E27FC236}">
                <a16:creationId xmlns:a16="http://schemas.microsoft.com/office/drawing/2014/main" id="{F49E1DFC-4AE0-4647-AC72-8FF4063D36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49236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uiExpand="1">
        <p:tmplLst>
          <p:tmpl>
            <p:tnLst>
              <p:par>
                <p:cTn presetID="22" presetClass="entr" presetSubtype="1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uiExpand="1" animBg="1">
        <p:tmplLst>
          <p:tmpl>
            <p:tnLst>
              <p:par>
                <p:cTn presetID="22" presetClass="entr" presetSubtype="8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50FC76-F245-4F50-8DA4-5C867B44EEE1}" type="datetime1">
              <a:rPr lang="nl-NL" smtClean="0"/>
              <a:t>2-11-2021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ekstvak 4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rPr>
              <a:t>Alleen titel</a:t>
            </a:r>
          </a:p>
        </p:txBody>
      </p:sp>
    </p:spTree>
    <p:extLst>
      <p:ext uri="{BB962C8B-B14F-4D97-AF65-F5344CB8AC3E}">
        <p14:creationId xmlns:p14="http://schemas.microsoft.com/office/powerpoint/2010/main" val="34457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67C24-0DB5-4940-83ED-62E698931C33}" type="datetime1">
              <a:rPr lang="nl-NL" smtClean="0"/>
              <a:t>2-11-2021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2616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hoek 21">
            <a:extLst>
              <a:ext uri="{FF2B5EF4-FFF2-40B4-BE49-F238E27FC236}">
                <a16:creationId xmlns:a16="http://schemas.microsoft.com/office/drawing/2014/main" id="{E493D16D-3009-48A7-8CAE-D76DFD02422C}"/>
              </a:ext>
            </a:extLst>
          </p:cNvPr>
          <p:cNvSpPr/>
          <p:nvPr userDrawn="1"/>
        </p:nvSpPr>
        <p:spPr>
          <a:xfrm>
            <a:off x="-10750" y="0"/>
            <a:ext cx="1220275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(Blauw)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sp>
        <p:nvSpPr>
          <p:cNvPr id="176" name="Tijdelijke aanduiding voor tekst 7">
            <a:extLst>
              <a:ext uri="{FF2B5EF4-FFF2-40B4-BE49-F238E27FC236}">
                <a16:creationId xmlns:a16="http://schemas.microsoft.com/office/drawing/2014/main" id="{9BFA902E-8C8D-44A5-8095-0CCC632715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84" name="Tijdelijke aanduiding voor tekst 183">
            <a:extLst>
              <a:ext uri="{FF2B5EF4-FFF2-40B4-BE49-F238E27FC236}">
                <a16:creationId xmlns:a16="http://schemas.microsoft.com/office/drawing/2014/main" id="{53F1B21A-CF3B-6441-A870-5260B91550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-10748" y="-11608"/>
            <a:ext cx="12191998" cy="6869608"/>
          </a:xfrm>
          <a:custGeom>
            <a:avLst/>
            <a:gdLst>
              <a:gd name="connsiteX0" fmla="*/ 3185333 w 12191998"/>
              <a:gd name="connsiteY0" fmla="*/ 0 h 6869608"/>
              <a:gd name="connsiteX1" fmla="*/ 8925946 w 12191998"/>
              <a:gd name="connsiteY1" fmla="*/ 0 h 6869608"/>
              <a:gd name="connsiteX2" fmla="*/ 8948177 w 12191998"/>
              <a:gd name="connsiteY2" fmla="*/ 48565 h 6869608"/>
              <a:gd name="connsiteX3" fmla="*/ 11992586 w 12191998"/>
              <a:gd name="connsiteY3" fmla="*/ 1044578 h 6869608"/>
              <a:gd name="connsiteX4" fmla="*/ 12191998 w 12191998"/>
              <a:gd name="connsiteY4" fmla="*/ 989575 h 6869608"/>
              <a:gd name="connsiteX5" fmla="*/ 12191998 w 12191998"/>
              <a:gd name="connsiteY5" fmla="*/ 6196705 h 6869608"/>
              <a:gd name="connsiteX6" fmla="*/ 11851510 w 12191998"/>
              <a:gd name="connsiteY6" fmla="*/ 6626723 h 6869608"/>
              <a:gd name="connsiteX7" fmla="*/ 11646947 w 12191998"/>
              <a:gd name="connsiteY7" fmla="*/ 6869608 h 6869608"/>
              <a:gd name="connsiteX8" fmla="*/ 6613960 w 12191998"/>
              <a:gd name="connsiteY8" fmla="*/ 6869608 h 6869608"/>
              <a:gd name="connsiteX9" fmla="*/ 6636609 w 12191998"/>
              <a:gd name="connsiteY9" fmla="*/ 6805697 h 6869608"/>
              <a:gd name="connsiteX10" fmla="*/ 7241039 w 12191998"/>
              <a:gd name="connsiteY10" fmla="*/ 4210206 h 6869608"/>
              <a:gd name="connsiteX11" fmla="*/ 7198578 w 12191998"/>
              <a:gd name="connsiteY11" fmla="*/ 3111481 h 6869608"/>
              <a:gd name="connsiteX12" fmla="*/ 6593496 w 12191998"/>
              <a:gd name="connsiteY12" fmla="*/ 3838657 h 6869608"/>
              <a:gd name="connsiteX13" fmla="*/ 1147743 w 12191998"/>
              <a:gd name="connsiteY13" fmla="*/ 4894917 h 6869608"/>
              <a:gd name="connsiteX14" fmla="*/ 3182435 w 12191998"/>
              <a:gd name="connsiteY14" fmla="*/ 5149 h 6869608"/>
              <a:gd name="connsiteX15" fmla="*/ 0 w 12191998"/>
              <a:gd name="connsiteY15" fmla="*/ 0 h 6869608"/>
              <a:gd name="connsiteX16" fmla="*/ 1541390 w 12191998"/>
              <a:gd name="connsiteY16" fmla="*/ 0 h 6869608"/>
              <a:gd name="connsiteX17" fmla="*/ 1224979 w 12191998"/>
              <a:gd name="connsiteY17" fmla="*/ 267087 h 6869608"/>
              <a:gd name="connsiteX18" fmla="*/ 354211 w 12191998"/>
              <a:gd name="connsiteY18" fmla="*/ 947343 h 6869608"/>
              <a:gd name="connsiteX19" fmla="*/ 0 w 12191998"/>
              <a:gd name="connsiteY19" fmla="*/ 1210989 h 686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1998" h="6869608">
                <a:moveTo>
                  <a:pt x="3185333" y="0"/>
                </a:moveTo>
                <a:lnTo>
                  <a:pt x="8925946" y="0"/>
                </a:lnTo>
                <a:lnTo>
                  <a:pt x="8948177" y="48565"/>
                </a:lnTo>
                <a:cubicBezTo>
                  <a:pt x="9485809" y="1122949"/>
                  <a:pt x="10723864" y="1348553"/>
                  <a:pt x="11992586" y="1044578"/>
                </a:cubicBezTo>
                <a:lnTo>
                  <a:pt x="12191998" y="989575"/>
                </a:lnTo>
                <a:lnTo>
                  <a:pt x="12191998" y="6196705"/>
                </a:lnTo>
                <a:lnTo>
                  <a:pt x="11851510" y="6626723"/>
                </a:lnTo>
                <a:lnTo>
                  <a:pt x="11646947" y="6869608"/>
                </a:lnTo>
                <a:lnTo>
                  <a:pt x="6613960" y="6869608"/>
                </a:lnTo>
                <a:lnTo>
                  <a:pt x="6636609" y="6805697"/>
                </a:lnTo>
                <a:cubicBezTo>
                  <a:pt x="6886291" y="6046491"/>
                  <a:pt x="7073513" y="5195475"/>
                  <a:pt x="7241039" y="4210206"/>
                </a:cubicBezTo>
                <a:cubicBezTo>
                  <a:pt x="7325965" y="3711264"/>
                  <a:pt x="7331269" y="3159250"/>
                  <a:pt x="7198578" y="3111481"/>
                </a:cubicBezTo>
                <a:cubicBezTo>
                  <a:pt x="7012804" y="3047785"/>
                  <a:pt x="6864186" y="3355642"/>
                  <a:pt x="6593496" y="3838657"/>
                </a:cubicBezTo>
                <a:cubicBezTo>
                  <a:pt x="5579714" y="5590242"/>
                  <a:pt x="2288907" y="7617838"/>
                  <a:pt x="1147743" y="4894917"/>
                </a:cubicBezTo>
                <a:cubicBezTo>
                  <a:pt x="486928" y="3322469"/>
                  <a:pt x="2068305" y="1869445"/>
                  <a:pt x="3182435" y="5149"/>
                </a:cubicBezTo>
                <a:close/>
                <a:moveTo>
                  <a:pt x="0" y="0"/>
                </a:moveTo>
                <a:lnTo>
                  <a:pt x="1541390" y="0"/>
                </a:lnTo>
                <a:lnTo>
                  <a:pt x="1224979" y="267087"/>
                </a:lnTo>
                <a:cubicBezTo>
                  <a:pt x="944161" y="496828"/>
                  <a:pt x="652150" y="722628"/>
                  <a:pt x="354211" y="947343"/>
                </a:cubicBezTo>
                <a:lnTo>
                  <a:pt x="0" y="1210989"/>
                </a:ln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  <a:endParaRPr lang="en-GB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bg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Quote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1DBC20D-6D67-48B7-BC3E-C054C23D9090}" type="datetime1">
              <a:rPr lang="nl-NL" smtClean="0"/>
              <a:t>2-11-2021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313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(Wi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499" y="718513"/>
            <a:ext cx="10798175" cy="5229851"/>
          </a:xfrm>
        </p:spPr>
        <p:txBody>
          <a:bodyPr vert="horz" lIns="0" tIns="0" rIns="0" bIns="0" anchor="ctr" anchorCtr="0"/>
          <a:lstStyle>
            <a:lvl1pPr marL="0" indent="0" algn="ctr">
              <a:buClr>
                <a:schemeClr val="bg1"/>
              </a:buClr>
              <a:buNone/>
              <a:defRPr sz="4400" i="0">
                <a:solidFill>
                  <a:schemeClr val="tx1"/>
                </a:solidFill>
                <a:latin typeface="+mj-lt"/>
              </a:defRPr>
            </a:lvl1pPr>
            <a:lvl2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4pPr>
            <a:lvl5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5pPr>
            <a:lvl6pPr marL="0" indent="0" algn="ctr">
              <a:buClr>
                <a:schemeClr val="bg1"/>
              </a:buClr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6pPr>
            <a:lvl7pPr marL="0" indent="0" algn="ctr">
              <a:buClr>
                <a:schemeClr val="bg1"/>
              </a:buClr>
              <a:buNone/>
              <a:defRPr sz="3600" i="0">
                <a:solidFill>
                  <a:schemeClr val="bg1"/>
                </a:solidFill>
              </a:defRPr>
            </a:lvl7pPr>
            <a:lvl8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8pPr>
            <a:lvl9pPr marL="0" indent="0" algn="ctr">
              <a:buFont typeface="Arial" panose="020B0604020202020204" pitchFamily="34" charset="0"/>
              <a:buNone/>
              <a:defRPr sz="3600" i="0"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Quote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(Wit)</a:t>
            </a:r>
          </a:p>
        </p:txBody>
      </p: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95" name="Tijdelijke aanduiding voor datum 3">
            <a:extLst>
              <a:ext uri="{FF2B5EF4-FFF2-40B4-BE49-F238E27FC236}">
                <a16:creationId xmlns:a16="http://schemas.microsoft.com/office/drawing/2014/main" id="{A91E032F-C789-421C-8C36-F64E9B4D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</p:spPr>
        <p:txBody>
          <a:bodyPr/>
          <a:lstStyle/>
          <a:p>
            <a:fld id="{54467C24-0DB5-4940-83ED-62E698931C33}" type="datetime1">
              <a:rPr lang="nl-NL" smtClean="0"/>
              <a:t>2-11-2021</a:t>
            </a:fld>
            <a:endParaRPr lang="nl-NL"/>
          </a:p>
        </p:txBody>
      </p:sp>
      <p:sp>
        <p:nvSpPr>
          <p:cNvPr id="96" name="Tijdelijke aanduiding voor voettekst 4">
            <a:extLst>
              <a:ext uri="{FF2B5EF4-FFF2-40B4-BE49-F238E27FC236}">
                <a16:creationId xmlns:a16="http://schemas.microsoft.com/office/drawing/2014/main" id="{55C4E1D0-1D5A-4F65-AAF0-4440EF81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97" name="Tijdelijke aanduiding voor dianummer 5">
            <a:extLst>
              <a:ext uri="{FF2B5EF4-FFF2-40B4-BE49-F238E27FC236}">
                <a16:creationId xmlns:a16="http://schemas.microsoft.com/office/drawing/2014/main" id="{132D052B-50B1-4AB3-A551-CCBF30C03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20" name="Instructie">
            <a:extLst>
              <a:ext uri="{FF2B5EF4-FFF2-40B4-BE49-F238E27FC236}">
                <a16:creationId xmlns:a16="http://schemas.microsoft.com/office/drawing/2014/main" id="{E4A71D57-251D-4AEB-A7E1-3E1EB173CD23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97C1925F-2D24-4524-BD1E-556F2B762348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36EBB224-6629-43DB-A4A2-0B15DC841458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E0C8963E-A75C-49B1-91AB-C6BBD588DC6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84" name="Rechthoek 183">
              <a:extLst>
                <a:ext uri="{FF2B5EF4-FFF2-40B4-BE49-F238E27FC236}">
                  <a16:creationId xmlns:a16="http://schemas.microsoft.com/office/drawing/2014/main" id="{93B0C555-2334-4C00-8E82-C932550BE01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85" name="Groep 184">
              <a:extLst>
                <a:ext uri="{FF2B5EF4-FFF2-40B4-BE49-F238E27FC236}">
                  <a16:creationId xmlns:a16="http://schemas.microsoft.com/office/drawing/2014/main" id="{1B9E9FBE-F69F-47C5-8BE6-5E98D2FB80C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54" name="Groep 253">
                <a:extLst>
                  <a:ext uri="{FF2B5EF4-FFF2-40B4-BE49-F238E27FC236}">
                    <a16:creationId xmlns:a16="http://schemas.microsoft.com/office/drawing/2014/main" id="{73F30772-514A-47D9-BEA0-EB81D962C50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58" name="Rechte verbindingslijn 257">
                  <a:extLst>
                    <a:ext uri="{FF2B5EF4-FFF2-40B4-BE49-F238E27FC236}">
                      <a16:creationId xmlns:a16="http://schemas.microsoft.com/office/drawing/2014/main" id="{961E4FC7-3FAB-4FA1-8108-10DF9356FAA7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9" name="Rechte verbindingslijn 258">
                  <a:extLst>
                    <a:ext uri="{FF2B5EF4-FFF2-40B4-BE49-F238E27FC236}">
                      <a16:creationId xmlns:a16="http://schemas.microsoft.com/office/drawing/2014/main" id="{D214AC83-03DC-40A6-9FA2-AF4643183A4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0" name="Rechte verbindingslijn 259">
                  <a:extLst>
                    <a:ext uri="{FF2B5EF4-FFF2-40B4-BE49-F238E27FC236}">
                      <a16:creationId xmlns:a16="http://schemas.microsoft.com/office/drawing/2014/main" id="{50BC43B2-3FA9-4F88-87E5-7EA2C3F2FF5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1" name="Rechte verbindingslijn 260">
                  <a:extLst>
                    <a:ext uri="{FF2B5EF4-FFF2-40B4-BE49-F238E27FC236}">
                      <a16:creationId xmlns:a16="http://schemas.microsoft.com/office/drawing/2014/main" id="{684A9D2D-229B-4AC2-9E1E-4E3DCE8F9306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62" name="Rechte verbindingslijn 261">
                  <a:extLst>
                    <a:ext uri="{FF2B5EF4-FFF2-40B4-BE49-F238E27FC236}">
                      <a16:creationId xmlns:a16="http://schemas.microsoft.com/office/drawing/2014/main" id="{F40588A4-C05E-4F19-9EDD-F2EC11AB0D9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55" name="Groep 254">
                <a:extLst>
                  <a:ext uri="{FF2B5EF4-FFF2-40B4-BE49-F238E27FC236}">
                    <a16:creationId xmlns:a16="http://schemas.microsoft.com/office/drawing/2014/main" id="{DA29DC86-5F29-4AEF-B44D-8780D862A35E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56" name="Rechthoek 255">
                  <a:extLst>
                    <a:ext uri="{FF2B5EF4-FFF2-40B4-BE49-F238E27FC236}">
                      <a16:creationId xmlns:a16="http://schemas.microsoft.com/office/drawing/2014/main" id="{BFED55D0-F583-4074-9ACB-041A6D4A8F60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Pijl: punthaak 256">
                  <a:extLst>
                    <a:ext uri="{FF2B5EF4-FFF2-40B4-BE49-F238E27FC236}">
                      <a16:creationId xmlns:a16="http://schemas.microsoft.com/office/drawing/2014/main" id="{839B417C-B814-4C2A-B9CD-AB5CE41A957C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42B5BBEF-2E20-4CFC-AF94-A24A3658AE7E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245" name="Groep 244">
                <a:extLst>
                  <a:ext uri="{FF2B5EF4-FFF2-40B4-BE49-F238E27FC236}">
                    <a16:creationId xmlns:a16="http://schemas.microsoft.com/office/drawing/2014/main" id="{7FA56452-926C-4D45-9E9D-055C4485190B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249" name="Rechte verbindingslijn 248">
                  <a:extLst>
                    <a:ext uri="{FF2B5EF4-FFF2-40B4-BE49-F238E27FC236}">
                      <a16:creationId xmlns:a16="http://schemas.microsoft.com/office/drawing/2014/main" id="{C317330E-3330-4F9F-89FC-CC8A0372B74C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6A7D3D65-BA59-4BE8-AE6C-20C3FAAF76F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1" name="Rechte verbindingslijn 250">
                  <a:extLst>
                    <a:ext uri="{FF2B5EF4-FFF2-40B4-BE49-F238E27FC236}">
                      <a16:creationId xmlns:a16="http://schemas.microsoft.com/office/drawing/2014/main" id="{25F0A263-4F7F-4042-8879-AFB4CA338E95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2" name="Rechte verbindingslijn 251">
                  <a:extLst>
                    <a:ext uri="{FF2B5EF4-FFF2-40B4-BE49-F238E27FC236}">
                      <a16:creationId xmlns:a16="http://schemas.microsoft.com/office/drawing/2014/main" id="{48BB2D74-561A-49DF-A156-0B96247B0B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53" name="Rechte verbindingslijn 252">
                  <a:extLst>
                    <a:ext uri="{FF2B5EF4-FFF2-40B4-BE49-F238E27FC236}">
                      <a16:creationId xmlns:a16="http://schemas.microsoft.com/office/drawing/2014/main" id="{BF329D7A-4581-46E6-9FFD-ED05E5A3B0E6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46" name="Groep 245">
                <a:extLst>
                  <a:ext uri="{FF2B5EF4-FFF2-40B4-BE49-F238E27FC236}">
                    <a16:creationId xmlns:a16="http://schemas.microsoft.com/office/drawing/2014/main" id="{32A36E76-08BE-43CB-871B-9F072AA2FA2C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47" name="Rechthoek 246">
                  <a:extLst>
                    <a:ext uri="{FF2B5EF4-FFF2-40B4-BE49-F238E27FC236}">
                      <a16:creationId xmlns:a16="http://schemas.microsoft.com/office/drawing/2014/main" id="{BC6B6D59-C70D-44F2-932B-C00013EE9C5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8" name="Pijl: punthaak 247">
                  <a:extLst>
                    <a:ext uri="{FF2B5EF4-FFF2-40B4-BE49-F238E27FC236}">
                      <a16:creationId xmlns:a16="http://schemas.microsoft.com/office/drawing/2014/main" id="{E968F117-7BF7-4531-BA8E-774850C4DEF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92" name="Rechte verbindingslijn 191">
              <a:extLst>
                <a:ext uri="{FF2B5EF4-FFF2-40B4-BE49-F238E27FC236}">
                  <a16:creationId xmlns:a16="http://schemas.microsoft.com/office/drawing/2014/main" id="{518FB445-4B92-452A-8304-23264C6CD9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93" name="Rechte verbindingslijn 192">
              <a:extLst>
                <a:ext uri="{FF2B5EF4-FFF2-40B4-BE49-F238E27FC236}">
                  <a16:creationId xmlns:a16="http://schemas.microsoft.com/office/drawing/2014/main" id="{0725C0B1-8A47-4B71-B5FC-AA40B5BB1E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94" name="Groep 193">
              <a:extLst>
                <a:ext uri="{FF2B5EF4-FFF2-40B4-BE49-F238E27FC236}">
                  <a16:creationId xmlns:a16="http://schemas.microsoft.com/office/drawing/2014/main" id="{F45A7D46-0461-4340-925F-110DD2BAFDBA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874C47E3-76E0-4C63-B77F-B0783755505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5" name="Groep 234">
                <a:extLst>
                  <a:ext uri="{FF2B5EF4-FFF2-40B4-BE49-F238E27FC236}">
                    <a16:creationId xmlns:a16="http://schemas.microsoft.com/office/drawing/2014/main" id="{916271FF-C120-4FF6-9CCE-3DAFB46627F2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236" name="Groep 235">
                  <a:extLst>
                    <a:ext uri="{FF2B5EF4-FFF2-40B4-BE49-F238E27FC236}">
                      <a16:creationId xmlns:a16="http://schemas.microsoft.com/office/drawing/2014/main" id="{7EE86162-FAC4-4E8C-ADF9-9A9C9EEC27FA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240" name="Rechte verbindingslijn 239">
                    <a:extLst>
                      <a:ext uri="{FF2B5EF4-FFF2-40B4-BE49-F238E27FC236}">
                        <a16:creationId xmlns:a16="http://schemas.microsoft.com/office/drawing/2014/main" id="{CDE7D18E-7482-4F8F-A677-F309E089DA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1" name="Rechte verbindingslijn 240">
                    <a:extLst>
                      <a:ext uri="{FF2B5EF4-FFF2-40B4-BE49-F238E27FC236}">
                        <a16:creationId xmlns:a16="http://schemas.microsoft.com/office/drawing/2014/main" id="{2CA0C95B-BE2C-488D-8723-DA5338996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2" name="Rechte verbindingslijn 241">
                    <a:extLst>
                      <a:ext uri="{FF2B5EF4-FFF2-40B4-BE49-F238E27FC236}">
                        <a16:creationId xmlns:a16="http://schemas.microsoft.com/office/drawing/2014/main" id="{ED55AF28-115A-4A5D-A169-3C6F28CC5EA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3" name="Rechte verbindingslijn 242">
                    <a:extLst>
                      <a:ext uri="{FF2B5EF4-FFF2-40B4-BE49-F238E27FC236}">
                        <a16:creationId xmlns:a16="http://schemas.microsoft.com/office/drawing/2014/main" id="{6B6E3E80-5032-4D13-B8C1-59C9DC40E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4" name="Rechte verbindingslijn 243">
                    <a:extLst>
                      <a:ext uri="{FF2B5EF4-FFF2-40B4-BE49-F238E27FC236}">
                        <a16:creationId xmlns:a16="http://schemas.microsoft.com/office/drawing/2014/main" id="{2BEB7B33-027D-4C36-8DC4-541C2C65D5E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37" name="Groep 236">
                  <a:extLst>
                    <a:ext uri="{FF2B5EF4-FFF2-40B4-BE49-F238E27FC236}">
                      <a16:creationId xmlns:a16="http://schemas.microsoft.com/office/drawing/2014/main" id="{8C7E0263-BBB2-4072-82CC-5D186D96FA27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38" name="Rechthoek 237">
                    <a:extLst>
                      <a:ext uri="{FF2B5EF4-FFF2-40B4-BE49-F238E27FC236}">
                        <a16:creationId xmlns:a16="http://schemas.microsoft.com/office/drawing/2014/main" id="{6E04BC97-CBD9-4AA8-93A2-9ADC471417B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39" name="Pijl: punthaak 238">
                    <a:extLst>
                      <a:ext uri="{FF2B5EF4-FFF2-40B4-BE49-F238E27FC236}">
                        <a16:creationId xmlns:a16="http://schemas.microsoft.com/office/drawing/2014/main" id="{5EE5930D-1EAA-42FE-804E-91AF5801836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95" name="Groep 194">
              <a:extLst>
                <a:ext uri="{FF2B5EF4-FFF2-40B4-BE49-F238E27FC236}">
                  <a16:creationId xmlns:a16="http://schemas.microsoft.com/office/drawing/2014/main" id="{56C71644-AD0C-4C47-97FD-D1725784892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223" name="Rechthoek 222">
                <a:extLst>
                  <a:ext uri="{FF2B5EF4-FFF2-40B4-BE49-F238E27FC236}">
                    <a16:creationId xmlns:a16="http://schemas.microsoft.com/office/drawing/2014/main" id="{6E3223FE-B54B-4BC4-88E8-495F645FA46F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24" name="Groep 223">
                <a:extLst>
                  <a:ext uri="{FF2B5EF4-FFF2-40B4-BE49-F238E27FC236}">
                    <a16:creationId xmlns:a16="http://schemas.microsoft.com/office/drawing/2014/main" id="{9E2550CB-7DE2-42BE-81A2-2453A4DDC8E8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225" name="Groep 224">
                  <a:extLst>
                    <a:ext uri="{FF2B5EF4-FFF2-40B4-BE49-F238E27FC236}">
                      <a16:creationId xmlns:a16="http://schemas.microsoft.com/office/drawing/2014/main" id="{4E37AC96-4EDC-4B3C-9BDC-E9AAB08CC981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229" name="Rechte verbindingslijn 228">
                    <a:extLst>
                      <a:ext uri="{FF2B5EF4-FFF2-40B4-BE49-F238E27FC236}">
                        <a16:creationId xmlns:a16="http://schemas.microsoft.com/office/drawing/2014/main" id="{7BFF6776-2A0A-41D7-9784-CD771C9DC7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0" name="Rechte verbindingslijn 229">
                    <a:extLst>
                      <a:ext uri="{FF2B5EF4-FFF2-40B4-BE49-F238E27FC236}">
                        <a16:creationId xmlns:a16="http://schemas.microsoft.com/office/drawing/2014/main" id="{087D4F9E-02B8-4ED2-A971-35CD5693C6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1" name="Rechte verbindingslijn 230">
                    <a:extLst>
                      <a:ext uri="{FF2B5EF4-FFF2-40B4-BE49-F238E27FC236}">
                        <a16:creationId xmlns:a16="http://schemas.microsoft.com/office/drawing/2014/main" id="{F36CF9C2-93A9-47C9-ADD2-2A88532E2EF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2" name="Rechte verbindingslijn 231">
                    <a:extLst>
                      <a:ext uri="{FF2B5EF4-FFF2-40B4-BE49-F238E27FC236}">
                        <a16:creationId xmlns:a16="http://schemas.microsoft.com/office/drawing/2014/main" id="{EF9BDA59-321E-4240-A49F-3DCF7F145C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33" name="Rechte verbindingslijn 232">
                    <a:extLst>
                      <a:ext uri="{FF2B5EF4-FFF2-40B4-BE49-F238E27FC236}">
                        <a16:creationId xmlns:a16="http://schemas.microsoft.com/office/drawing/2014/main" id="{BF8CEF93-90BE-4C4E-8699-C2DA400ABD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226" name="Groep 225">
                  <a:extLst>
                    <a:ext uri="{FF2B5EF4-FFF2-40B4-BE49-F238E27FC236}">
                      <a16:creationId xmlns:a16="http://schemas.microsoft.com/office/drawing/2014/main" id="{488882A6-DF32-4C5D-BC14-C600391E8C2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227" name="Rechthoek 226">
                    <a:extLst>
                      <a:ext uri="{FF2B5EF4-FFF2-40B4-BE49-F238E27FC236}">
                        <a16:creationId xmlns:a16="http://schemas.microsoft.com/office/drawing/2014/main" id="{355F31E1-C8F2-4086-8886-9A25A35087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8" name="Pijl: punthaak 227">
                    <a:extLst>
                      <a:ext uri="{FF2B5EF4-FFF2-40B4-BE49-F238E27FC236}">
                        <a16:creationId xmlns:a16="http://schemas.microsoft.com/office/drawing/2014/main" id="{B17E14B4-BE8F-4535-B2E1-A963FA6D2B0E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96" name="Rechthoek 195">
              <a:extLst>
                <a:ext uri="{FF2B5EF4-FFF2-40B4-BE49-F238E27FC236}">
                  <a16:creationId xmlns:a16="http://schemas.microsoft.com/office/drawing/2014/main" id="{CD1BFFF6-6726-4B6D-93C9-66941D71E4AE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382C968E-9C45-4F48-9E1E-CE48E09F4BF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98" name="Rechthoek 197">
              <a:extLst>
                <a:ext uri="{FF2B5EF4-FFF2-40B4-BE49-F238E27FC236}">
                  <a16:creationId xmlns:a16="http://schemas.microsoft.com/office/drawing/2014/main" id="{59E44D91-C768-449B-825D-598985B9E732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99" name="Rechthoek 198">
              <a:extLst>
                <a:ext uri="{FF2B5EF4-FFF2-40B4-BE49-F238E27FC236}">
                  <a16:creationId xmlns:a16="http://schemas.microsoft.com/office/drawing/2014/main" id="{FEBA9662-30D9-4769-B366-E75CE27E85F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200" name="Groep 199">
              <a:extLst>
                <a:ext uri="{FF2B5EF4-FFF2-40B4-BE49-F238E27FC236}">
                  <a16:creationId xmlns:a16="http://schemas.microsoft.com/office/drawing/2014/main" id="{FA21C14F-F8C4-493B-AEF0-6BE190EF0088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221" name="Ovaal 220">
                <a:extLst>
                  <a:ext uri="{FF2B5EF4-FFF2-40B4-BE49-F238E27FC236}">
                    <a16:creationId xmlns:a16="http://schemas.microsoft.com/office/drawing/2014/main" id="{5FF174AD-CA63-4F79-A4F0-F76A19BAEE7A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2" name="Graphic 163" descr="Informatie">
                <a:extLst>
                  <a:ext uri="{FF2B5EF4-FFF2-40B4-BE49-F238E27FC236}">
                    <a16:creationId xmlns:a16="http://schemas.microsoft.com/office/drawing/2014/main" id="{E11EA592-EC7A-4B29-80F1-DBF59E9E1713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1" name="Groep 200">
              <a:extLst>
                <a:ext uri="{FF2B5EF4-FFF2-40B4-BE49-F238E27FC236}">
                  <a16:creationId xmlns:a16="http://schemas.microsoft.com/office/drawing/2014/main" id="{87962FBC-3B21-4823-B4E8-9CC149B04F7E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203" name="Ovaal 202">
                <a:extLst>
                  <a:ext uri="{FF2B5EF4-FFF2-40B4-BE49-F238E27FC236}">
                    <a16:creationId xmlns:a16="http://schemas.microsoft.com/office/drawing/2014/main" id="{DCE8B0A1-8794-49E5-86D2-81C55436563E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04" name="Rechthoek 203">
                <a:extLst>
                  <a:ext uri="{FF2B5EF4-FFF2-40B4-BE49-F238E27FC236}">
                    <a16:creationId xmlns:a16="http://schemas.microsoft.com/office/drawing/2014/main" id="{049DA25A-9BFF-440F-BF51-A091A461CBF9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205" name="Ovaal 204">
                <a:extLst>
                  <a:ext uri="{FF2B5EF4-FFF2-40B4-BE49-F238E27FC236}">
                    <a16:creationId xmlns:a16="http://schemas.microsoft.com/office/drawing/2014/main" id="{12AB8986-D898-4D7A-987A-C9DF0021D9C5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06" name="Rechthoek 205">
                <a:extLst>
                  <a:ext uri="{FF2B5EF4-FFF2-40B4-BE49-F238E27FC236}">
                    <a16:creationId xmlns:a16="http://schemas.microsoft.com/office/drawing/2014/main" id="{91F993F0-F018-434C-8AB5-2DAEA74D60C9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207" name="Ovaal 206">
                <a:extLst>
                  <a:ext uri="{FF2B5EF4-FFF2-40B4-BE49-F238E27FC236}">
                    <a16:creationId xmlns:a16="http://schemas.microsoft.com/office/drawing/2014/main" id="{0A776310-9948-4DC1-92A4-252C77882A3F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208" name="Rechthoek 207">
                <a:extLst>
                  <a:ext uri="{FF2B5EF4-FFF2-40B4-BE49-F238E27FC236}">
                    <a16:creationId xmlns:a16="http://schemas.microsoft.com/office/drawing/2014/main" id="{6907A055-4D38-4409-90E6-4D541D44FD71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209" name="Ovaal 208">
                <a:extLst>
                  <a:ext uri="{FF2B5EF4-FFF2-40B4-BE49-F238E27FC236}">
                    <a16:creationId xmlns:a16="http://schemas.microsoft.com/office/drawing/2014/main" id="{FF67DED5-28ED-49E7-9390-2207F2A4430F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10" name="Rechthoek 209">
                <a:extLst>
                  <a:ext uri="{FF2B5EF4-FFF2-40B4-BE49-F238E27FC236}">
                    <a16:creationId xmlns:a16="http://schemas.microsoft.com/office/drawing/2014/main" id="{CDE8446B-9D35-4A3A-AF60-8A9FDFF9999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211" name="Ovaal 210">
                <a:extLst>
                  <a:ext uri="{FF2B5EF4-FFF2-40B4-BE49-F238E27FC236}">
                    <a16:creationId xmlns:a16="http://schemas.microsoft.com/office/drawing/2014/main" id="{A5E922A3-C263-48A8-9A3C-54588DDE8E7A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212" name="Rechthoek 211">
                <a:extLst>
                  <a:ext uri="{FF2B5EF4-FFF2-40B4-BE49-F238E27FC236}">
                    <a16:creationId xmlns:a16="http://schemas.microsoft.com/office/drawing/2014/main" id="{F4476BA5-D346-45E4-A10F-80B9EF29DBEB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213" name="Ovaal 212">
                <a:extLst>
                  <a:ext uri="{FF2B5EF4-FFF2-40B4-BE49-F238E27FC236}">
                    <a16:creationId xmlns:a16="http://schemas.microsoft.com/office/drawing/2014/main" id="{23AD6944-52D6-45E2-8552-39E97078F097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5F22CC60-DFA9-455B-A466-33D3E8A1618F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215" name="Ovaal 214">
                <a:extLst>
                  <a:ext uri="{FF2B5EF4-FFF2-40B4-BE49-F238E27FC236}">
                    <a16:creationId xmlns:a16="http://schemas.microsoft.com/office/drawing/2014/main" id="{C9ACBBDD-93DA-4035-9593-6303D89B09E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216" name="Rechthoek 215">
                <a:extLst>
                  <a:ext uri="{FF2B5EF4-FFF2-40B4-BE49-F238E27FC236}">
                    <a16:creationId xmlns:a16="http://schemas.microsoft.com/office/drawing/2014/main" id="{58E3C134-9D6C-472B-AE40-CF246E3B4C71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217" name="Ovaal 216">
                <a:extLst>
                  <a:ext uri="{FF2B5EF4-FFF2-40B4-BE49-F238E27FC236}">
                    <a16:creationId xmlns:a16="http://schemas.microsoft.com/office/drawing/2014/main" id="{469A371A-F88B-485D-BFDA-A3CAF2314B36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18" name="Rechthoek 217">
                <a:extLst>
                  <a:ext uri="{FF2B5EF4-FFF2-40B4-BE49-F238E27FC236}">
                    <a16:creationId xmlns:a16="http://schemas.microsoft.com/office/drawing/2014/main" id="{BB58822A-B0D9-4C28-95E6-DEBB66F39A08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219" name="Ovaal 218">
                <a:extLst>
                  <a:ext uri="{FF2B5EF4-FFF2-40B4-BE49-F238E27FC236}">
                    <a16:creationId xmlns:a16="http://schemas.microsoft.com/office/drawing/2014/main" id="{A605A71D-AD9B-4CDC-974A-2E7A0501067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220" name="Rechthoek 219">
                <a:extLst>
                  <a:ext uri="{FF2B5EF4-FFF2-40B4-BE49-F238E27FC236}">
                    <a16:creationId xmlns:a16="http://schemas.microsoft.com/office/drawing/2014/main" id="{A7EE3A6E-3333-4048-9D7A-57850629DE19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202" name="Rechthoek 201">
              <a:extLst>
                <a:ext uri="{FF2B5EF4-FFF2-40B4-BE49-F238E27FC236}">
                  <a16:creationId xmlns:a16="http://schemas.microsoft.com/office/drawing/2014/main" id="{C32BEE3B-706D-4403-8E13-0D7EA575C19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4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hthoek 221">
            <a:extLst>
              <a:ext uri="{FF2B5EF4-FFF2-40B4-BE49-F238E27FC236}">
                <a16:creationId xmlns:a16="http://schemas.microsoft.com/office/drawing/2014/main" id="{724CB8D2-BA8E-406C-B505-8265836C7861}"/>
              </a:ext>
            </a:extLst>
          </p:cNvPr>
          <p:cNvSpPr/>
          <p:nvPr userDrawn="1"/>
        </p:nvSpPr>
        <p:spPr>
          <a:xfrm>
            <a:off x="7783150" y="0"/>
            <a:ext cx="441252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sp>
        <p:nvSpPr>
          <p:cNvPr id="345" name="Tijdelijke aanduiding voor tekst 344">
            <a:extLst>
              <a:ext uri="{FF2B5EF4-FFF2-40B4-BE49-F238E27FC236}">
                <a16:creationId xmlns:a16="http://schemas.microsoft.com/office/drawing/2014/main" id="{D84C272F-74D0-457C-AC06-3B3B065A90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783150" y="0"/>
            <a:ext cx="4412522" cy="6858000"/>
          </a:xfrm>
          <a:custGeom>
            <a:avLst/>
            <a:gdLst>
              <a:gd name="connsiteX0" fmla="*/ 4412522 w 4412522"/>
              <a:gd name="connsiteY0" fmla="*/ 2352112 h 6858000"/>
              <a:gd name="connsiteX1" fmla="*/ 4412522 w 4412522"/>
              <a:gd name="connsiteY1" fmla="*/ 3757179 h 6858000"/>
              <a:gd name="connsiteX2" fmla="*/ 4269333 w 4412522"/>
              <a:gd name="connsiteY2" fmla="*/ 3974787 h 6858000"/>
              <a:gd name="connsiteX3" fmla="*/ 2989013 w 4412522"/>
              <a:gd name="connsiteY3" fmla="*/ 6836122 h 6858000"/>
              <a:gd name="connsiteX4" fmla="*/ 2994506 w 4412522"/>
              <a:gd name="connsiteY4" fmla="*/ 6858000 h 6858000"/>
              <a:gd name="connsiteX5" fmla="*/ 0 w 4412522"/>
              <a:gd name="connsiteY5" fmla="*/ 6858000 h 6858000"/>
              <a:gd name="connsiteX6" fmla="*/ 0 w 4412522"/>
              <a:gd name="connsiteY6" fmla="*/ 6085117 h 6858000"/>
              <a:gd name="connsiteX7" fmla="*/ 325982 w 4412522"/>
              <a:gd name="connsiteY7" fmla="*/ 5789647 h 6858000"/>
              <a:gd name="connsiteX8" fmla="*/ 4338098 w 4412522"/>
              <a:gd name="connsiteY8" fmla="*/ 2450185 h 6858000"/>
              <a:gd name="connsiteX9" fmla="*/ 0 w 4412522"/>
              <a:gd name="connsiteY9" fmla="*/ 0 h 6858000"/>
              <a:gd name="connsiteX10" fmla="*/ 2608140 w 4412522"/>
              <a:gd name="connsiteY10" fmla="*/ 0 h 6858000"/>
              <a:gd name="connsiteX11" fmla="*/ 2586069 w 4412522"/>
              <a:gd name="connsiteY11" fmla="*/ 12623 h 6858000"/>
              <a:gd name="connsiteX12" fmla="*/ 141264 w 4412522"/>
              <a:gd name="connsiteY12" fmla="*/ 1788354 h 6858000"/>
              <a:gd name="connsiteX13" fmla="*/ 0 w 4412522"/>
              <a:gd name="connsiteY13" fmla="*/ 19211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12522" h="6858000">
                <a:moveTo>
                  <a:pt x="4412522" y="2352112"/>
                </a:moveTo>
                <a:lnTo>
                  <a:pt x="4412522" y="3757179"/>
                </a:lnTo>
                <a:lnTo>
                  <a:pt x="4269333" y="3974787"/>
                </a:lnTo>
                <a:cubicBezTo>
                  <a:pt x="3561564" y="5021951"/>
                  <a:pt x="2807208" y="5911585"/>
                  <a:pt x="2989013" y="6836122"/>
                </a:cubicBezTo>
                <a:lnTo>
                  <a:pt x="2994506" y="6858000"/>
                </a:lnTo>
                <a:lnTo>
                  <a:pt x="0" y="6858000"/>
                </a:lnTo>
                <a:lnTo>
                  <a:pt x="0" y="6085117"/>
                </a:lnTo>
                <a:lnTo>
                  <a:pt x="325982" y="5789647"/>
                </a:lnTo>
                <a:cubicBezTo>
                  <a:pt x="1673004" y="4618334"/>
                  <a:pt x="3337234" y="3682386"/>
                  <a:pt x="4338098" y="2450185"/>
                </a:cubicBezTo>
                <a:close/>
                <a:moveTo>
                  <a:pt x="0" y="0"/>
                </a:moveTo>
                <a:lnTo>
                  <a:pt x="2608140" y="0"/>
                </a:lnTo>
                <a:lnTo>
                  <a:pt x="2586069" y="12623"/>
                </a:lnTo>
                <a:cubicBezTo>
                  <a:pt x="1787019" y="481271"/>
                  <a:pt x="930057" y="1067431"/>
                  <a:pt x="141264" y="1788354"/>
                </a:cubicBezTo>
                <a:lnTo>
                  <a:pt x="0" y="1921105"/>
                </a:lnTo>
                <a:close/>
              </a:path>
            </a:pathLst>
          </a:custGeom>
          <a:solidFill>
            <a:srgbClr val="C3312F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87" name="Tijdelijke aanduiding voor afbeelding 8"/>
          <p:cNvSpPr>
            <a:spLocks noGrp="1"/>
          </p:cNvSpPr>
          <p:nvPr>
            <p:ph type="pic" sz="quarter" idx="14" hasCustomPrompt="1"/>
          </p:nvPr>
        </p:nvSpPr>
        <p:spPr>
          <a:xfrm>
            <a:off x="7783150" y="1434"/>
            <a:ext cx="44088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05148" y="741500"/>
            <a:ext cx="6322008" cy="490400"/>
          </a:xfrm>
        </p:spPr>
        <p:txBody>
          <a:bodyPr lIns="0" tIns="0" bIns="0"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705146" y="1591900"/>
            <a:ext cx="6321087" cy="4356463"/>
          </a:xfrm>
        </p:spPr>
        <p:txBody>
          <a:bodyPr vert="horz" lIns="0" t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(S)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12449E3-87C9-4BD0-B185-E09D9667F4D3}" type="datetime1">
              <a:rPr lang="nl-NL" smtClean="0"/>
              <a:t>2-11-2021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60543" y="6149975"/>
            <a:ext cx="4474898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8" name="Instructie">
            <a:extLst>
              <a:ext uri="{FF2B5EF4-FFF2-40B4-BE49-F238E27FC236}">
                <a16:creationId xmlns:a16="http://schemas.microsoft.com/office/drawing/2014/main" id="{D75CBF04-5AAE-41F3-A6F9-8DE3EDEC00C2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40" name="Rechthoek 339">
              <a:extLst>
                <a:ext uri="{FF2B5EF4-FFF2-40B4-BE49-F238E27FC236}">
                  <a16:creationId xmlns:a16="http://schemas.microsoft.com/office/drawing/2014/main" id="{BEA4E157-D90A-422B-B71A-E70CC3ED108C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1" name="Ovaal 340">
              <a:extLst>
                <a:ext uri="{FF2B5EF4-FFF2-40B4-BE49-F238E27FC236}">
                  <a16:creationId xmlns:a16="http://schemas.microsoft.com/office/drawing/2014/main" id="{A0EDD027-011E-4162-A8D2-05E074348129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2" name="Graphic 163" descr="Informatie">
              <a:extLst>
                <a:ext uri="{FF2B5EF4-FFF2-40B4-BE49-F238E27FC236}">
                  <a16:creationId xmlns:a16="http://schemas.microsoft.com/office/drawing/2014/main" id="{2653B8BF-E695-4603-A8AC-9BE9C92AE09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E1D4197-CD62-4510-BF6A-D8CE6E5CEE32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F8FF1ECB-491C-474E-9C2B-53FBD39B4C42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AC25A46B-B116-417A-B35B-4274E26F08B4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2" name="Ovaal 301">
                <a:extLst>
                  <a:ext uri="{FF2B5EF4-FFF2-40B4-BE49-F238E27FC236}">
                    <a16:creationId xmlns:a16="http://schemas.microsoft.com/office/drawing/2014/main" id="{C76C4F73-57BA-4DC9-BD96-4D1ED5901788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3" name="Rechthoek 302">
                <a:extLst>
                  <a:ext uri="{FF2B5EF4-FFF2-40B4-BE49-F238E27FC236}">
                    <a16:creationId xmlns:a16="http://schemas.microsoft.com/office/drawing/2014/main" id="{839DE31E-B895-4ECF-9B7D-6C79C6DEFA4A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4" name="Ovaal 303">
                <a:extLst>
                  <a:ext uri="{FF2B5EF4-FFF2-40B4-BE49-F238E27FC236}">
                    <a16:creationId xmlns:a16="http://schemas.microsoft.com/office/drawing/2014/main" id="{58AC2D36-34BE-401B-91EB-F4C71DE6C6FF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5" name="Rechthoek 304">
                <a:extLst>
                  <a:ext uri="{FF2B5EF4-FFF2-40B4-BE49-F238E27FC236}">
                    <a16:creationId xmlns:a16="http://schemas.microsoft.com/office/drawing/2014/main" id="{C1D63E32-95E1-43DE-9C4B-17C802176AF4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D5508363-F6DE-4EF8-8A88-BD8422740A58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97A034DE-B6A1-430F-B82E-9167F68C4E31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34" name="Rechte verbindingslijn 333">
                  <a:extLst>
                    <a:ext uri="{FF2B5EF4-FFF2-40B4-BE49-F238E27FC236}">
                      <a16:creationId xmlns:a16="http://schemas.microsoft.com/office/drawing/2014/main" id="{FE27B9E8-B5A8-454E-A3F2-4398DFE6F844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35" name="Gelijkbenige driehoek 334">
                  <a:extLst>
                    <a:ext uri="{FF2B5EF4-FFF2-40B4-BE49-F238E27FC236}">
                      <a16:creationId xmlns:a16="http://schemas.microsoft.com/office/drawing/2014/main" id="{2969C76B-782C-4415-9924-3A7A8C9A7F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7" name="Groep 306">
                <a:extLst>
                  <a:ext uri="{FF2B5EF4-FFF2-40B4-BE49-F238E27FC236}">
                    <a16:creationId xmlns:a16="http://schemas.microsoft.com/office/drawing/2014/main" id="{B3D9074C-F110-4DDA-B509-E6F65C88F4A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27" name="Rechthoek 326">
                  <a:extLst>
                    <a:ext uri="{FF2B5EF4-FFF2-40B4-BE49-F238E27FC236}">
                      <a16:creationId xmlns:a16="http://schemas.microsoft.com/office/drawing/2014/main" id="{BAD4AB2B-7790-4F9B-8733-CCAB98524B69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8" name="Ovaal 327">
                  <a:extLst>
                    <a:ext uri="{FF2B5EF4-FFF2-40B4-BE49-F238E27FC236}">
                      <a16:creationId xmlns:a16="http://schemas.microsoft.com/office/drawing/2014/main" id="{20093EA5-9F11-4F1B-9D53-C74A60499073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29" name="Vrije vorm: vorm 328">
                  <a:extLst>
                    <a:ext uri="{FF2B5EF4-FFF2-40B4-BE49-F238E27FC236}">
                      <a16:creationId xmlns:a16="http://schemas.microsoft.com/office/drawing/2014/main" id="{3C82F996-EF33-4A2E-AC94-D8348B10D494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0" name="Rechthoek: afgeronde hoeken 329">
                  <a:extLst>
                    <a:ext uri="{FF2B5EF4-FFF2-40B4-BE49-F238E27FC236}">
                      <a16:creationId xmlns:a16="http://schemas.microsoft.com/office/drawing/2014/main" id="{0BCC2286-5888-409E-86AD-76D6DF298BBF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1" name="Rechte verbindingslijn 330">
                  <a:extLst>
                    <a:ext uri="{FF2B5EF4-FFF2-40B4-BE49-F238E27FC236}">
                      <a16:creationId xmlns:a16="http://schemas.microsoft.com/office/drawing/2014/main" id="{AD182E72-B635-4237-BD6F-319156E35540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2" name="Rechte verbindingslijn 331">
                  <a:extLst>
                    <a:ext uri="{FF2B5EF4-FFF2-40B4-BE49-F238E27FC236}">
                      <a16:creationId xmlns:a16="http://schemas.microsoft.com/office/drawing/2014/main" id="{F23F1647-6CBD-4553-86E7-C1C8DEB93390}"/>
                    </a:ext>
                  </a:extLst>
                </p:cNvPr>
                <p:cNvCxnSpPr>
                  <a:cxnSpLocks/>
                  <a:stCxn id="330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2D4EAFF-EF9D-4901-9CC1-0F2DC588F8CC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A58034F2-5401-4EAB-B7C9-C931846B1B08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2D0969E-16EF-44F8-94D0-9848C7DEAB5F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1" name="Groep 310">
                  <a:extLst>
                    <a:ext uri="{FF2B5EF4-FFF2-40B4-BE49-F238E27FC236}">
                      <a16:creationId xmlns:a16="http://schemas.microsoft.com/office/drawing/2014/main" id="{232811A9-F406-4AFD-8036-86B504F8E47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14" name="Groep 313">
                    <a:extLst>
                      <a:ext uri="{FF2B5EF4-FFF2-40B4-BE49-F238E27FC236}">
                        <a16:creationId xmlns:a16="http://schemas.microsoft.com/office/drawing/2014/main" id="{B2B689A2-5ABA-4F98-97FA-DD79519D091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1F1B1860-7EDC-4E24-9F2D-02069228FC6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24" name="Rechthoek 323">
                        <a:extLst>
                          <a:ext uri="{FF2B5EF4-FFF2-40B4-BE49-F238E27FC236}">
                            <a16:creationId xmlns:a16="http://schemas.microsoft.com/office/drawing/2014/main" id="{0F88FD83-3E13-4E86-AD72-332755EA216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136B3945-902F-4B3A-86D3-323AADC4948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6" name="Ovaal 325">
                        <a:extLst>
                          <a:ext uri="{FF2B5EF4-FFF2-40B4-BE49-F238E27FC236}">
                            <a16:creationId xmlns:a16="http://schemas.microsoft.com/office/drawing/2014/main" id="{3F0E545D-C614-45EF-8384-ECE45EE8500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2" name="Afbeelding 321">
                      <a:extLst>
                        <a:ext uri="{FF2B5EF4-FFF2-40B4-BE49-F238E27FC236}">
                          <a16:creationId xmlns:a16="http://schemas.microsoft.com/office/drawing/2014/main" id="{78A27347-0905-4838-9788-9552012D0DCD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3" name="Afbeelding 322">
                      <a:extLst>
                        <a:ext uri="{FF2B5EF4-FFF2-40B4-BE49-F238E27FC236}">
                          <a16:creationId xmlns:a16="http://schemas.microsoft.com/office/drawing/2014/main" id="{0A763B74-4BC5-4F57-972D-8965888D552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15" name="Groep 314">
                    <a:extLst>
                      <a:ext uri="{FF2B5EF4-FFF2-40B4-BE49-F238E27FC236}">
                        <a16:creationId xmlns:a16="http://schemas.microsoft.com/office/drawing/2014/main" id="{60004A44-9B07-41B2-8F1F-010BFFFAD79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9" name="Rechthoek 318">
                      <a:extLst>
                        <a:ext uri="{FF2B5EF4-FFF2-40B4-BE49-F238E27FC236}">
                          <a16:creationId xmlns:a16="http://schemas.microsoft.com/office/drawing/2014/main" id="{28308688-F7A3-4E26-9004-2C0F33ACF99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0" name="Rechthoek 319">
                      <a:extLst>
                        <a:ext uri="{FF2B5EF4-FFF2-40B4-BE49-F238E27FC236}">
                          <a16:creationId xmlns:a16="http://schemas.microsoft.com/office/drawing/2014/main" id="{2FD439C1-36DA-4BC0-A361-2B98DF5B3C1A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16" name="Groep 315">
                    <a:extLst>
                      <a:ext uri="{FF2B5EF4-FFF2-40B4-BE49-F238E27FC236}">
                        <a16:creationId xmlns:a16="http://schemas.microsoft.com/office/drawing/2014/main" id="{D87EC7B3-EC44-4B09-8399-86CF3EEFF66D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17" name="Rechthoek 316">
                      <a:extLst>
                        <a:ext uri="{FF2B5EF4-FFF2-40B4-BE49-F238E27FC236}">
                          <a16:creationId xmlns:a16="http://schemas.microsoft.com/office/drawing/2014/main" id="{5E7E3ED5-614F-491C-81AC-225136F1D53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18" name="Rechthoek 317">
                      <a:extLst>
                        <a:ext uri="{FF2B5EF4-FFF2-40B4-BE49-F238E27FC236}">
                          <a16:creationId xmlns:a16="http://schemas.microsoft.com/office/drawing/2014/main" id="{D8F986D7-B456-4149-B7EF-06B4D0AB3E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5C2EEEB4-0EDF-4BC8-A73D-A5BBC8797C64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3" name="Gelijkbenige driehoek 312">
                  <a:extLst>
                    <a:ext uri="{FF2B5EF4-FFF2-40B4-BE49-F238E27FC236}">
                      <a16:creationId xmlns:a16="http://schemas.microsoft.com/office/drawing/2014/main" id="{25AFDD3E-A783-4560-9B73-7E4014ACF1E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3408020B-5DFB-4D07-A5E6-0F5C8D6BF94E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9E98E01-DE22-4FE1-8698-4689BB35D2EC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C1303418-B84D-4DF0-BE06-07B0F9C3CFC5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6B3F3091-3FFE-488B-A9B0-C0A5EB4C8BF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7441EE7-4C2D-429E-A9EA-EFDA40A48FBB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DDE1E30F-2F46-4F9D-AD2D-60D4A9CC9FB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2E9B9007-E55F-4294-B4C6-1CBF2FE54C58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CC7F95D4-28AC-415B-80D9-5431654F641B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9F1E4548-7DCE-41C9-A0C0-0289626B5113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A0924805-E8B7-4183-AC78-7D282ABF26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7A359FAC-835C-412B-B783-424B427F8DC1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9" name="Rechte verbindingslijn 208">
                  <a:extLst>
                    <a:ext uri="{FF2B5EF4-FFF2-40B4-BE49-F238E27FC236}">
                      <a16:creationId xmlns:a16="http://schemas.microsoft.com/office/drawing/2014/main" id="{F6E50FCC-5457-4C41-BB5F-582E13B76DA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5884CEA9-294B-48D7-ACFD-4ACDC92D1CA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665955DD-276D-4A7C-8921-41B9501025CD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4" name="Pijl: punthaak 203">
                  <a:extLst>
                    <a:ext uri="{FF2B5EF4-FFF2-40B4-BE49-F238E27FC236}">
                      <a16:creationId xmlns:a16="http://schemas.microsoft.com/office/drawing/2014/main" id="{6457F8F3-82B2-4898-BB74-EE6C34EB3D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87181E6D-F54F-4F9A-AC4D-434C48809BDD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1802B0A2-90BD-42D9-81C3-EB1C3A2A74BA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44D738FC-B9CE-4F09-8358-CBBB6E5F0F41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A28E65AD-8400-41C8-9D04-1F68E516BC8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42CE391-A6ED-4135-A2CB-29A0F73C683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24944811-7093-4F5D-8A00-30E4AE523DD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0" name="Rechte verbindingslijn 199">
                  <a:extLst>
                    <a:ext uri="{FF2B5EF4-FFF2-40B4-BE49-F238E27FC236}">
                      <a16:creationId xmlns:a16="http://schemas.microsoft.com/office/drawing/2014/main" id="{3D5DE3C1-A897-4EB2-96AD-DF06097825F4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3" name="Groep 192">
                <a:extLst>
                  <a:ext uri="{FF2B5EF4-FFF2-40B4-BE49-F238E27FC236}">
                    <a16:creationId xmlns:a16="http://schemas.microsoft.com/office/drawing/2014/main" id="{28003E58-180B-4E6E-BFE3-57E0C46DE21D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F8568C61-F150-4A95-8848-C661805C3FC7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Pijl: punthaak 194">
                  <a:extLst>
                    <a:ext uri="{FF2B5EF4-FFF2-40B4-BE49-F238E27FC236}">
                      <a16:creationId xmlns:a16="http://schemas.microsoft.com/office/drawing/2014/main" id="{46299FAC-F14B-48E7-BD98-03A175D32CB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22D47873-BA39-47DB-A6DB-6147F51AFA4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72FB27F7-32CC-4B9E-A8C8-B529902DF8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E5DE6C69-D975-4748-9EC9-6C3D4ECFFAC5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B5861876-251E-43A1-A76C-27E0C51FB10C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2" name="Groep 181">
                <a:extLst>
                  <a:ext uri="{FF2B5EF4-FFF2-40B4-BE49-F238E27FC236}">
                    <a16:creationId xmlns:a16="http://schemas.microsoft.com/office/drawing/2014/main" id="{70611318-867F-4D3C-AC63-1B37B1856E5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C9BAC054-7C0E-4031-B8CC-E9CF475D85D2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1FC40864-4F9E-4106-AD48-A7D0119E9A9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11D65076-2458-43E6-B47E-5CCCCF2102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BD434680-3D71-4C64-80A1-C80766844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ACE307D3-7714-49BD-A8BD-239801C3ED4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C22509C8-924E-4F64-9E65-3B0EE57511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4" name="Groep 183">
                  <a:extLst>
                    <a:ext uri="{FF2B5EF4-FFF2-40B4-BE49-F238E27FC236}">
                      <a16:creationId xmlns:a16="http://schemas.microsoft.com/office/drawing/2014/main" id="{9FFF9AEA-EEED-4DB7-9DE9-4B61EC0E2898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5" name="Rechthoek 184">
                    <a:extLst>
                      <a:ext uri="{FF2B5EF4-FFF2-40B4-BE49-F238E27FC236}">
                        <a16:creationId xmlns:a16="http://schemas.microsoft.com/office/drawing/2014/main" id="{373AB1A6-7A06-460D-AD74-117AA8B5867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6" name="Pijl: punthaak 185">
                    <a:extLst>
                      <a:ext uri="{FF2B5EF4-FFF2-40B4-BE49-F238E27FC236}">
                        <a16:creationId xmlns:a16="http://schemas.microsoft.com/office/drawing/2014/main" id="{8C2CC016-AB68-458D-B98F-B4A0170AA74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E212B8A9-AA6D-4FC4-A3C2-BC469FA59714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AA8D60FA-F49F-4BCB-9E57-9B9F02797CB6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C8C6FA7E-B8DE-4792-947B-C837FC5CC3E9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15078F2A-55D9-4586-BDAC-F89453A643A5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3FF8913-A961-49AF-9BF5-3EEF856018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D70BB11F-E172-4405-A6E0-8E3757231D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EB3674A2-B129-40D5-8F0F-D1F4A1439C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76AD8C0B-9945-4BAE-B6C4-4A298E24C2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0" name="Rechte verbindingslijn 179">
                    <a:extLst>
                      <a:ext uri="{FF2B5EF4-FFF2-40B4-BE49-F238E27FC236}">
                        <a16:creationId xmlns:a16="http://schemas.microsoft.com/office/drawing/2014/main" id="{CE998937-1BE5-46FB-ADB4-A45F617DE5F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3" name="Groep 172">
                  <a:extLst>
                    <a:ext uri="{FF2B5EF4-FFF2-40B4-BE49-F238E27FC236}">
                      <a16:creationId xmlns:a16="http://schemas.microsoft.com/office/drawing/2014/main" id="{584B74B4-5A3A-4443-AF16-A268C00D2D64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4" name="Rechthoek 173">
                    <a:extLst>
                      <a:ext uri="{FF2B5EF4-FFF2-40B4-BE49-F238E27FC236}">
                        <a16:creationId xmlns:a16="http://schemas.microsoft.com/office/drawing/2014/main" id="{79C3045D-4799-4067-978A-26244AFFCF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5" name="Pijl: punthaak 174">
                    <a:extLst>
                      <a:ext uri="{FF2B5EF4-FFF2-40B4-BE49-F238E27FC236}">
                        <a16:creationId xmlns:a16="http://schemas.microsoft.com/office/drawing/2014/main" id="{5AD68053-9441-4AD9-AB9B-9462B39468BB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D48D5D01-42F9-472A-948E-739C05AB56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68E5609-8A67-47F5-A2DF-26E0454DC1F4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7A62D798-37AD-4ED9-87FE-1D3C1D9C8E7A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7CCB7A06-54D8-41CE-98B6-FFF4FA11F523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908B07C8-EAD0-4835-97C4-3CBBE8271414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8" name="Ovaal 167">
                <a:extLst>
                  <a:ext uri="{FF2B5EF4-FFF2-40B4-BE49-F238E27FC236}">
                    <a16:creationId xmlns:a16="http://schemas.microsoft.com/office/drawing/2014/main" id="{8F505596-52B6-4F66-B1A0-765DCC774A58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9" name="Graphic 163" descr="Informatie">
                <a:extLst>
                  <a:ext uri="{FF2B5EF4-FFF2-40B4-BE49-F238E27FC236}">
                    <a16:creationId xmlns:a16="http://schemas.microsoft.com/office/drawing/2014/main" id="{8669E062-5BC3-4655-9DE3-E14CE792F5F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68BD0E97-779B-4109-971F-641DEDB1176A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C79AE856-DB20-4BEA-9812-CD3F0C0DFEA5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4D323CC-3A0D-4CC6-88F0-B2535703D3B3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0BF95630-871D-44DE-9810-C475C85274EE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1E66D731-38C6-4238-8E4D-74CB6107E3A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4" name="Ovaal 153">
                <a:extLst>
                  <a:ext uri="{FF2B5EF4-FFF2-40B4-BE49-F238E27FC236}">
                    <a16:creationId xmlns:a16="http://schemas.microsoft.com/office/drawing/2014/main" id="{3B8E50AF-4C88-4B60-B572-89F8E9F40C3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5" name="Rechthoek 154">
                <a:extLst>
                  <a:ext uri="{FF2B5EF4-FFF2-40B4-BE49-F238E27FC236}">
                    <a16:creationId xmlns:a16="http://schemas.microsoft.com/office/drawing/2014/main" id="{AF30C35F-0FE9-46BC-9ED1-1B6D395560C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6" name="Ovaal 155">
                <a:extLst>
                  <a:ext uri="{FF2B5EF4-FFF2-40B4-BE49-F238E27FC236}">
                    <a16:creationId xmlns:a16="http://schemas.microsoft.com/office/drawing/2014/main" id="{3F1B687A-F3B8-404D-89A9-E40949D327F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AF6F4624-4090-4BF7-9F16-73B75221637F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8" name="Ovaal 157">
                <a:extLst>
                  <a:ext uri="{FF2B5EF4-FFF2-40B4-BE49-F238E27FC236}">
                    <a16:creationId xmlns:a16="http://schemas.microsoft.com/office/drawing/2014/main" id="{362F7340-2373-4AD0-A6B6-3756824B4683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9" name="Rechthoek 158">
                <a:extLst>
                  <a:ext uri="{FF2B5EF4-FFF2-40B4-BE49-F238E27FC236}">
                    <a16:creationId xmlns:a16="http://schemas.microsoft.com/office/drawing/2014/main" id="{ADD26D9D-B7BC-442E-BB36-2466B1FC3342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60" name="Ovaal 159">
                <a:extLst>
                  <a:ext uri="{FF2B5EF4-FFF2-40B4-BE49-F238E27FC236}">
                    <a16:creationId xmlns:a16="http://schemas.microsoft.com/office/drawing/2014/main" id="{E667DA8E-DAD4-48DA-ABC5-B774C46DD170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53A2BAB3-65E7-4195-8815-4B78DDC2F87A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2" name="Ovaal 161">
                <a:extLst>
                  <a:ext uri="{FF2B5EF4-FFF2-40B4-BE49-F238E27FC236}">
                    <a16:creationId xmlns:a16="http://schemas.microsoft.com/office/drawing/2014/main" id="{50DF840C-17BA-46BD-92FD-E3673233712D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537664B8-C9F7-4185-9B34-A95DEAB18815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4" name="Ovaal 163">
                <a:extLst>
                  <a:ext uri="{FF2B5EF4-FFF2-40B4-BE49-F238E27FC236}">
                    <a16:creationId xmlns:a16="http://schemas.microsoft.com/office/drawing/2014/main" id="{E7DCFF6F-E05D-4A55-95F0-18957C697100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BAB2B7F5-EF04-423D-A0BC-D4BC167E19EF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6" name="Ovaal 165">
                <a:extLst>
                  <a:ext uri="{FF2B5EF4-FFF2-40B4-BE49-F238E27FC236}">
                    <a16:creationId xmlns:a16="http://schemas.microsoft.com/office/drawing/2014/main" id="{2B0CB9AF-0C98-4AC0-B280-E99C8C55121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79348B45-249F-40FD-99B1-FFEAA99A79DB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BD375496-5462-4C39-A9EC-705ECD3FC817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46" name="Groep 345">
            <a:extLst>
              <a:ext uri="{FF2B5EF4-FFF2-40B4-BE49-F238E27FC236}">
                <a16:creationId xmlns:a16="http://schemas.microsoft.com/office/drawing/2014/main" id="{103440AE-01C0-46EB-9205-B6D04A3A1D68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47" name="Rechthoek 346">
              <a:extLst>
                <a:ext uri="{FF2B5EF4-FFF2-40B4-BE49-F238E27FC236}">
                  <a16:creationId xmlns:a16="http://schemas.microsoft.com/office/drawing/2014/main" id="{6B0B0EED-F549-4E8F-97DE-D58B48F3B74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8" name="Rechthoek 347">
              <a:extLst>
                <a:ext uri="{FF2B5EF4-FFF2-40B4-BE49-F238E27FC236}">
                  <a16:creationId xmlns:a16="http://schemas.microsoft.com/office/drawing/2014/main" id="{65E29F10-B9F7-40E5-9E5B-D2A5A03429A0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9" name="Ovaal 348">
              <a:extLst>
                <a:ext uri="{FF2B5EF4-FFF2-40B4-BE49-F238E27FC236}">
                  <a16:creationId xmlns:a16="http://schemas.microsoft.com/office/drawing/2014/main" id="{DC36F49F-2F05-4EA4-BC7F-84E023CD60FE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50" name="Rechthoek 349">
              <a:extLst>
                <a:ext uri="{FF2B5EF4-FFF2-40B4-BE49-F238E27FC236}">
                  <a16:creationId xmlns:a16="http://schemas.microsoft.com/office/drawing/2014/main" id="{F2142E13-E70F-4D7A-B614-7B9B6EE0CC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7BEADAB3-C535-4637-8E73-AFB56BE4F7C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5DF42AA3-5D99-4803-852B-AD7A15973BAC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513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3D1453E5-3BEE-4A96-A046-C891293E6D12}"/>
              </a:ext>
            </a:extLst>
          </p:cNvPr>
          <p:cNvSpPr/>
          <p:nvPr userDrawn="1"/>
        </p:nvSpPr>
        <p:spPr>
          <a:xfrm>
            <a:off x="6106750" y="0"/>
            <a:ext cx="608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sp>
        <p:nvSpPr>
          <p:cNvPr id="219" name="Tijdelijke aanduiding voor tekst 218">
            <a:extLst>
              <a:ext uri="{FF2B5EF4-FFF2-40B4-BE49-F238E27FC236}">
                <a16:creationId xmlns:a16="http://schemas.microsoft.com/office/drawing/2014/main" id="{66EA41A7-1E14-4A8F-8011-6E9C1424ED3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06750" y="1"/>
            <a:ext cx="6085250" cy="6854313"/>
          </a:xfrm>
          <a:custGeom>
            <a:avLst/>
            <a:gdLst>
              <a:gd name="connsiteX0" fmla="*/ 5925746 w 5925746"/>
              <a:gd name="connsiteY0" fmla="*/ 3634321 h 6854313"/>
              <a:gd name="connsiteX1" fmla="*/ 5925746 w 5925746"/>
              <a:gd name="connsiteY1" fmla="*/ 6854313 h 6854313"/>
              <a:gd name="connsiteX2" fmla="*/ 1711703 w 5925746"/>
              <a:gd name="connsiteY2" fmla="*/ 6854313 h 6854313"/>
              <a:gd name="connsiteX3" fmla="*/ 1755761 w 5925746"/>
              <a:gd name="connsiteY3" fmla="*/ 6818349 h 6854313"/>
              <a:gd name="connsiteX4" fmla="*/ 5689492 w 5925746"/>
              <a:gd name="connsiteY4" fmla="*/ 3829419 h 6854313"/>
              <a:gd name="connsiteX5" fmla="*/ 0 w 5925746"/>
              <a:gd name="connsiteY5" fmla="*/ 0 h 6854313"/>
              <a:gd name="connsiteX6" fmla="*/ 1214778 w 5925746"/>
              <a:gd name="connsiteY6" fmla="*/ 0 h 6854313"/>
              <a:gd name="connsiteX7" fmla="*/ 977248 w 5925746"/>
              <a:gd name="connsiteY7" fmla="*/ 200586 h 6854313"/>
              <a:gd name="connsiteX8" fmla="*/ 254462 w 5925746"/>
              <a:gd name="connsiteY8" fmla="*/ 857004 h 6854313"/>
              <a:gd name="connsiteX9" fmla="*/ 0 w 5925746"/>
              <a:gd name="connsiteY9" fmla="*/ 1105668 h 6854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25746" h="6854313">
                <a:moveTo>
                  <a:pt x="5925746" y="3634321"/>
                </a:moveTo>
                <a:lnTo>
                  <a:pt x="5925746" y="6854313"/>
                </a:lnTo>
                <a:lnTo>
                  <a:pt x="1711703" y="6854313"/>
                </a:lnTo>
                <a:lnTo>
                  <a:pt x="1755761" y="6818349"/>
                </a:lnTo>
                <a:cubicBezTo>
                  <a:pt x="3054423" y="5784327"/>
                  <a:pt x="4449900" y="4833685"/>
                  <a:pt x="5689492" y="3829419"/>
                </a:cubicBezTo>
                <a:close/>
                <a:moveTo>
                  <a:pt x="0" y="0"/>
                </a:moveTo>
                <a:lnTo>
                  <a:pt x="1214778" y="0"/>
                </a:lnTo>
                <a:lnTo>
                  <a:pt x="977248" y="200586"/>
                </a:lnTo>
                <a:cubicBezTo>
                  <a:pt x="732962" y="412239"/>
                  <a:pt x="491641" y="630992"/>
                  <a:pt x="254462" y="857004"/>
                </a:cubicBezTo>
                <a:lnTo>
                  <a:pt x="0" y="1105668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06750" y="1434"/>
            <a:ext cx="6085250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2" y="741500"/>
            <a:ext cx="4774080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1" y="1591900"/>
            <a:ext cx="4773385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/>
              <a:t>Tekst en Beeld (M)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2193AD8-CB2C-4A78-9912-214130B62177}" type="datetime1">
              <a:rPr lang="nl-NL" smtClean="0"/>
              <a:t>2-11-2021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2917990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26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Beeld (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F47AD6D0-A2E1-44C8-B93F-B4216AFD3A22}"/>
              </a:ext>
            </a:extLst>
          </p:cNvPr>
          <p:cNvSpPr/>
          <p:nvPr userDrawn="1"/>
        </p:nvSpPr>
        <p:spPr>
          <a:xfrm>
            <a:off x="4259367" y="0"/>
            <a:ext cx="793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sp>
        <p:nvSpPr>
          <p:cNvPr id="216" name="Tijdelijke aanduiding voor tekst 215">
            <a:extLst>
              <a:ext uri="{FF2B5EF4-FFF2-40B4-BE49-F238E27FC236}">
                <a16:creationId xmlns:a16="http://schemas.microsoft.com/office/drawing/2014/main" id="{FFBBA15D-742F-48EF-BE1F-A3FF4EE2C99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59368" y="189167"/>
            <a:ext cx="7932632" cy="6668832"/>
          </a:xfrm>
          <a:custGeom>
            <a:avLst/>
            <a:gdLst>
              <a:gd name="connsiteX0" fmla="*/ 5679852 w 7932632"/>
              <a:gd name="connsiteY0" fmla="*/ 6247186 h 6668832"/>
              <a:gd name="connsiteX1" fmla="*/ 5713482 w 7932632"/>
              <a:gd name="connsiteY1" fmla="*/ 6254641 h 6668832"/>
              <a:gd name="connsiteX2" fmla="*/ 5813913 w 7932632"/>
              <a:gd name="connsiteY2" fmla="*/ 6625804 h 6668832"/>
              <a:gd name="connsiteX3" fmla="*/ 5813519 w 7932632"/>
              <a:gd name="connsiteY3" fmla="*/ 6668832 h 6668832"/>
              <a:gd name="connsiteX4" fmla="*/ 5288010 w 7932632"/>
              <a:gd name="connsiteY4" fmla="*/ 6668832 h 6668832"/>
              <a:gd name="connsiteX5" fmla="*/ 5349775 w 7932632"/>
              <a:gd name="connsiteY5" fmla="*/ 6562392 h 6668832"/>
              <a:gd name="connsiteX6" fmla="*/ 5646845 w 7932632"/>
              <a:gd name="connsiteY6" fmla="*/ 6247952 h 6668832"/>
              <a:gd name="connsiteX7" fmla="*/ 5679852 w 7932632"/>
              <a:gd name="connsiteY7" fmla="*/ 6247186 h 6668832"/>
              <a:gd name="connsiteX8" fmla="*/ 2607265 w 7932632"/>
              <a:gd name="connsiteY8" fmla="*/ 481066 h 6668832"/>
              <a:gd name="connsiteX9" fmla="*/ 2696674 w 7932632"/>
              <a:gd name="connsiteY9" fmla="*/ 549224 h 6668832"/>
              <a:gd name="connsiteX10" fmla="*/ 2629288 w 7932632"/>
              <a:gd name="connsiteY10" fmla="*/ 1248798 h 6668832"/>
              <a:gd name="connsiteX11" fmla="*/ 9621 w 7932632"/>
              <a:gd name="connsiteY11" fmla="*/ 5971510 h 6668832"/>
              <a:gd name="connsiteX12" fmla="*/ 0 w 7932632"/>
              <a:gd name="connsiteY12" fmla="*/ 5992180 h 6668832"/>
              <a:gd name="connsiteX13" fmla="*/ 0 w 7932632"/>
              <a:gd name="connsiteY13" fmla="*/ 3376487 h 6668832"/>
              <a:gd name="connsiteX14" fmla="*/ 138448 w 7932632"/>
              <a:gd name="connsiteY14" fmla="*/ 3261923 h 6668832"/>
              <a:gd name="connsiteX15" fmla="*/ 1913963 w 7932632"/>
              <a:gd name="connsiteY15" fmla="*/ 1279891 h 6668832"/>
              <a:gd name="connsiteX16" fmla="*/ 2607265 w 7932632"/>
              <a:gd name="connsiteY16" fmla="*/ 481066 h 6668832"/>
              <a:gd name="connsiteX17" fmla="*/ 7932632 w 7932632"/>
              <a:gd name="connsiteY17" fmla="*/ 0 h 6668832"/>
              <a:gd name="connsiteX18" fmla="*/ 7932632 w 7932632"/>
              <a:gd name="connsiteY18" fmla="*/ 3896402 h 6668832"/>
              <a:gd name="connsiteX19" fmla="*/ 7814014 w 7932632"/>
              <a:gd name="connsiteY19" fmla="*/ 3796729 h 6668832"/>
              <a:gd name="connsiteX20" fmla="*/ 7149319 w 7932632"/>
              <a:gd name="connsiteY20" fmla="*/ 1927645 h 6668832"/>
              <a:gd name="connsiteX21" fmla="*/ 7848939 w 7932632"/>
              <a:gd name="connsiteY21" fmla="*/ 104805 h 666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932632" h="6668832">
                <a:moveTo>
                  <a:pt x="5679852" y="6247186"/>
                </a:moveTo>
                <a:cubicBezTo>
                  <a:pt x="5690946" y="6248285"/>
                  <a:pt x="5702143" y="6250754"/>
                  <a:pt x="5713482" y="6254641"/>
                </a:cubicBezTo>
                <a:cubicBezTo>
                  <a:pt x="5778277" y="6277960"/>
                  <a:pt x="5809378" y="6424353"/>
                  <a:pt x="5813913" y="6625804"/>
                </a:cubicBezTo>
                <a:lnTo>
                  <a:pt x="5813519" y="6668832"/>
                </a:lnTo>
                <a:lnTo>
                  <a:pt x="5288010" y="6668832"/>
                </a:lnTo>
                <a:lnTo>
                  <a:pt x="5349775" y="6562392"/>
                </a:lnTo>
                <a:cubicBezTo>
                  <a:pt x="5460716" y="6377166"/>
                  <a:pt x="5551262" y="6261900"/>
                  <a:pt x="5646845" y="6247952"/>
                </a:cubicBezTo>
                <a:cubicBezTo>
                  <a:pt x="5657769" y="6246357"/>
                  <a:pt x="5668759" y="6246086"/>
                  <a:pt x="5679852" y="6247186"/>
                </a:cubicBezTo>
                <a:close/>
                <a:moveTo>
                  <a:pt x="2607265" y="481066"/>
                </a:moveTo>
                <a:cubicBezTo>
                  <a:pt x="2646316" y="478234"/>
                  <a:pt x="2677235" y="498699"/>
                  <a:pt x="2696674" y="549224"/>
                </a:cubicBezTo>
                <a:cubicBezTo>
                  <a:pt x="2748510" y="683957"/>
                  <a:pt x="2712224" y="875692"/>
                  <a:pt x="2629288" y="1248798"/>
                </a:cubicBezTo>
                <a:cubicBezTo>
                  <a:pt x="2193979" y="3155320"/>
                  <a:pt x="701746" y="4608349"/>
                  <a:pt x="9621" y="5971510"/>
                </a:cubicBezTo>
                <a:lnTo>
                  <a:pt x="0" y="5992180"/>
                </a:lnTo>
                <a:lnTo>
                  <a:pt x="0" y="3376487"/>
                </a:lnTo>
                <a:lnTo>
                  <a:pt x="138448" y="3261923"/>
                </a:lnTo>
                <a:cubicBezTo>
                  <a:pt x="853683" y="2653197"/>
                  <a:pt x="1478555" y="2010429"/>
                  <a:pt x="1913963" y="1279891"/>
                </a:cubicBezTo>
                <a:cubicBezTo>
                  <a:pt x="2116119" y="943058"/>
                  <a:pt x="2438044" y="493335"/>
                  <a:pt x="2607265" y="481066"/>
                </a:cubicBezTo>
                <a:close/>
                <a:moveTo>
                  <a:pt x="7932632" y="0"/>
                </a:moveTo>
                <a:lnTo>
                  <a:pt x="7932632" y="3896402"/>
                </a:lnTo>
                <a:lnTo>
                  <a:pt x="7814014" y="3796729"/>
                </a:lnTo>
                <a:cubicBezTo>
                  <a:pt x="7402015" y="3407439"/>
                  <a:pt x="7147375" y="2800170"/>
                  <a:pt x="7149319" y="1927645"/>
                </a:cubicBezTo>
                <a:cubicBezTo>
                  <a:pt x="7150230" y="1303675"/>
                  <a:pt x="7411891" y="697320"/>
                  <a:pt x="7848939" y="104805"/>
                </a:cubicBezTo>
                <a:close/>
              </a:path>
            </a:pathLst>
          </a:custGeom>
          <a:solidFill>
            <a:srgbClr val="00B7D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151" name="Tijdelijke aanduiding voor afbeelding 8">
            <a:extLst>
              <a:ext uri="{FF2B5EF4-FFF2-40B4-BE49-F238E27FC236}">
                <a16:creationId xmlns:a16="http://schemas.microsoft.com/office/drawing/2014/main" id="{5CFE7F97-2109-4DE1-997E-438DDA5BA46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259367" y="1434"/>
            <a:ext cx="7932633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2799443" cy="490400"/>
          </a:xfrm>
        </p:spPr>
        <p:txBody>
          <a:bodyPr lIns="0" tIns="0" rIns="0" bIns="0"/>
          <a:lstStyle>
            <a:lvl1pPr>
              <a:defRPr/>
            </a:lvl1pPr>
          </a:lstStyle>
          <a:p>
            <a:r>
              <a:rPr lang="nl-NL"/>
              <a:t>Korte titel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2799443" cy="4356463"/>
          </a:xfrm>
        </p:spPr>
        <p:txBody>
          <a:bodyPr vert="horz" lIns="0" tIns="0" rIns="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Beeld (L)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D5736A4-D886-4F09-9A85-EA39AB7DFE03}" type="datetime1">
              <a:rPr lang="nl-NL" smtClean="0"/>
              <a:t>2-11-2021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944047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2DDF558A-A996-48E7-84B2-ECA7E10BBA4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C159D828-7134-471C-A235-F4E43A8243B4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089EBC4C-B612-48FC-993F-BFA334D57DB1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873D97F5-4625-4F62-BF85-AA090E9377F4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E7091380-C3AD-487E-B0F2-EF6F3CC1A0B4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66E81A89-121D-42F6-8107-1531A129C754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C0AE77BE-696B-422F-846C-E55DD5385D7E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530FBA8F-7697-4313-8A52-29854365976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59FFCF03-C3C6-4A45-8518-6BA38CCF960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3619F2B3-C459-486F-81F6-633F789DEC9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453DE9E2-C679-4908-B49B-676F503BF78D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13154696-ACAE-4D82-B5A0-9F27CB177A2D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45638F39-79EA-4025-8701-4D053889552D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D865316E-6D48-41DB-A2F4-4DE576BE8A6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D8201AED-D81E-4312-9E45-2E47E0213795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FA4E69FF-A58D-44B6-9ADA-CD043963E033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4951CF3A-A81A-4AB3-893F-32FE671F6C7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C1C73C98-D42A-4462-A04A-45D4A8816BAD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CD0EF0E2-0BDC-4807-BCE1-C5EAE760FB6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AC78683A-9942-4251-A653-5F676BF8796B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C9D13EF6-678B-49C2-A8F0-0A0895C644D2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2F0EFFA5-FB0B-4064-A6D8-BDF2C02C9A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05BD389C-414C-4024-B59E-377686EAFB2E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5AEDB8A9-E28D-4E82-9E52-F2474F92BDF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D963DB20-1A6E-4C03-A606-CE7A29EBF111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9CE87294-6EB6-4492-84DC-A021910296B4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C3A9962E-79C8-42A0-BA22-40A0A3EDD13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50A18EBE-3451-46EB-8D39-57E38CD77597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43764880-8538-499E-BE88-C653267243D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BBC04C1C-2C1E-4B83-AAF2-11480F036BB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8B762F2-111A-4E54-ACCC-B7CA488D4D5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0D19B1C8-529A-4619-AB08-792526301C78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23944800-9A2C-4F5E-9A12-BE0A4EE83B9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2891D5CE-E81C-476B-B3E4-C3D28B68815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D1B2EDD-BBFF-46E5-8BB1-7963DEE2E4E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7F2985F-D62E-42D5-AFEE-AC4C56C6422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CC8DD525-CA46-4855-AAC4-4831DFB8DF0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FF8D2C16-12E5-4D6C-9407-927C67A87AB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E66B3706-8020-42A6-A3A2-360B1893B7C2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7F78DCFD-A7A1-45FC-B53E-9E2EBCA2F795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1CDE32DB-553A-4C67-9CB0-B27C87BE78A6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7F93203D-B77D-44F4-BCDF-92377FA863A7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80E7173D-C745-4096-BD7C-8AB9F73CB70F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16BBD835-E090-4088-BD58-7A435C30AC36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0545E4D-A490-4681-B002-1EFD99F32E68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C0866ACB-C175-474C-82B8-FFEE86A372F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A0491AF9-1201-4831-85A8-645631679165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200" name="Groep 199">
                <a:extLst>
                  <a:ext uri="{FF2B5EF4-FFF2-40B4-BE49-F238E27FC236}">
                    <a16:creationId xmlns:a16="http://schemas.microsoft.com/office/drawing/2014/main" id="{8EE99D34-19E7-4C8E-886A-12AC57B5936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040C4347-5A55-456F-A92A-A09524A89DA1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1BEB7D2F-21A3-4BBF-A89F-53EE585DDA2C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FB5DC4B2-6583-4642-9B31-8B0FFC7870D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7" name="Rechte verbindingslijn 206">
                  <a:extLst>
                    <a:ext uri="{FF2B5EF4-FFF2-40B4-BE49-F238E27FC236}">
                      <a16:creationId xmlns:a16="http://schemas.microsoft.com/office/drawing/2014/main" id="{956D425B-AF27-4A36-B4A1-B0FA8EE66EC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8" name="Rechte verbindingslijn 207">
                  <a:extLst>
                    <a:ext uri="{FF2B5EF4-FFF2-40B4-BE49-F238E27FC236}">
                      <a16:creationId xmlns:a16="http://schemas.microsoft.com/office/drawing/2014/main" id="{5F567FC6-55B9-4676-86CE-18B91F7ABA67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201" name="Groep 200">
                <a:extLst>
                  <a:ext uri="{FF2B5EF4-FFF2-40B4-BE49-F238E27FC236}">
                    <a16:creationId xmlns:a16="http://schemas.microsoft.com/office/drawing/2014/main" id="{F65AB698-54AD-4EB2-AAED-2606091FB04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0C8E40E7-1621-4494-81EB-3E6C9EABBC95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3" name="Pijl: punthaak 202">
                  <a:extLst>
                    <a:ext uri="{FF2B5EF4-FFF2-40B4-BE49-F238E27FC236}">
                      <a16:creationId xmlns:a16="http://schemas.microsoft.com/office/drawing/2014/main" id="{32A4AD6C-17C3-4642-B19A-178DEAAF486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F6DDFC76-28CD-4460-A135-AA347AA6EFC0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91" name="Groep 190">
                <a:extLst>
                  <a:ext uri="{FF2B5EF4-FFF2-40B4-BE49-F238E27FC236}">
                    <a16:creationId xmlns:a16="http://schemas.microsoft.com/office/drawing/2014/main" id="{7E62E589-A2B8-4C25-89E1-C308981A804D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7994BDB8-B10F-4BB4-A407-3FBA1C21CCB6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BABACCEA-1193-45D0-B8E1-90E5C64601D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43151A9C-F4A7-4184-9664-E7ABC141A0A9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8" name="Rechte verbindingslijn 197">
                  <a:extLst>
                    <a:ext uri="{FF2B5EF4-FFF2-40B4-BE49-F238E27FC236}">
                      <a16:creationId xmlns:a16="http://schemas.microsoft.com/office/drawing/2014/main" id="{63D783AB-D3EE-4CBC-8E45-9A180AF444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9" name="Rechte verbindingslijn 198">
                  <a:extLst>
                    <a:ext uri="{FF2B5EF4-FFF2-40B4-BE49-F238E27FC236}">
                      <a16:creationId xmlns:a16="http://schemas.microsoft.com/office/drawing/2014/main" id="{71AB6A11-B556-4604-8DF3-FAD3C5D19EB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2" name="Groep 191">
                <a:extLst>
                  <a:ext uri="{FF2B5EF4-FFF2-40B4-BE49-F238E27FC236}">
                    <a16:creationId xmlns:a16="http://schemas.microsoft.com/office/drawing/2014/main" id="{B1198F61-2DC2-44B6-B9B1-D281A68301E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3" name="Rechthoek 192">
                  <a:extLst>
                    <a:ext uri="{FF2B5EF4-FFF2-40B4-BE49-F238E27FC236}">
                      <a16:creationId xmlns:a16="http://schemas.microsoft.com/office/drawing/2014/main" id="{14E99892-0491-4F9B-B1FD-3EC14A2C64E6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4" name="Pijl: punthaak 193">
                  <a:extLst>
                    <a:ext uri="{FF2B5EF4-FFF2-40B4-BE49-F238E27FC236}">
                      <a16:creationId xmlns:a16="http://schemas.microsoft.com/office/drawing/2014/main" id="{3815690A-259B-42D7-ACC5-55DFA886BF1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1DBB6A87-AE89-4459-B9BE-3353F03A51F9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D0286EC0-AF32-481C-87FF-D9B946DB44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71EFA933-52A2-4272-A6B0-7087ACF302EE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2AB8490D-6FD0-4B76-8EA1-5855171B5D80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1" name="Groep 180">
                <a:extLst>
                  <a:ext uri="{FF2B5EF4-FFF2-40B4-BE49-F238E27FC236}">
                    <a16:creationId xmlns:a16="http://schemas.microsoft.com/office/drawing/2014/main" id="{E161E774-BC9F-4A41-9AF4-F894264A89F9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2" name="Groep 181">
                  <a:extLst>
                    <a:ext uri="{FF2B5EF4-FFF2-40B4-BE49-F238E27FC236}">
                      <a16:creationId xmlns:a16="http://schemas.microsoft.com/office/drawing/2014/main" id="{382FF8BB-7B9B-4075-B927-90B93FB7146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EC01881-2B8D-4D15-8A3B-82F46535B52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6FFDEF2-7649-4469-B255-AF460608F0A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4A7C1E6F-6413-432A-B0C7-42BF9D36F6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9" name="Rechte verbindingslijn 188">
                    <a:extLst>
                      <a:ext uri="{FF2B5EF4-FFF2-40B4-BE49-F238E27FC236}">
                        <a16:creationId xmlns:a16="http://schemas.microsoft.com/office/drawing/2014/main" id="{44BC500F-50AA-4E60-8D13-F7D644F71B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0" name="Rechte verbindingslijn 189">
                    <a:extLst>
                      <a:ext uri="{FF2B5EF4-FFF2-40B4-BE49-F238E27FC236}">
                        <a16:creationId xmlns:a16="http://schemas.microsoft.com/office/drawing/2014/main" id="{CE02A040-542F-47C9-973B-4E1EABD41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3" name="Groep 182">
                  <a:extLst>
                    <a:ext uri="{FF2B5EF4-FFF2-40B4-BE49-F238E27FC236}">
                      <a16:creationId xmlns:a16="http://schemas.microsoft.com/office/drawing/2014/main" id="{FDED7516-D9B7-4A9A-A72A-CE03BCA1D72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4" name="Rechthoek 183">
                    <a:extLst>
                      <a:ext uri="{FF2B5EF4-FFF2-40B4-BE49-F238E27FC236}">
                        <a16:creationId xmlns:a16="http://schemas.microsoft.com/office/drawing/2014/main" id="{192CA463-5394-4DC7-A100-838239E340B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5" name="Pijl: punthaak 184">
                    <a:extLst>
                      <a:ext uri="{FF2B5EF4-FFF2-40B4-BE49-F238E27FC236}">
                        <a16:creationId xmlns:a16="http://schemas.microsoft.com/office/drawing/2014/main" id="{FBA1C8FB-9FFB-4AB4-85EC-F7EC62AE9461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7F9AE1D3-FF90-42FE-8457-F14CEB9472EB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6B2DD561-4775-4BEE-B835-502430EC19C3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B961C093-9223-4CA2-A163-C61489E2B567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71" name="Groep 170">
                  <a:extLst>
                    <a:ext uri="{FF2B5EF4-FFF2-40B4-BE49-F238E27FC236}">
                      <a16:creationId xmlns:a16="http://schemas.microsoft.com/office/drawing/2014/main" id="{1BC8F2B0-237A-4CCF-8954-2E089781ECEE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E740F25B-C756-479B-A05F-2E38039BBAD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BAD900BF-41A3-4A58-819F-440A5D671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F5637CB9-F584-48C3-AD7A-BDE0839654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8" name="Rechte verbindingslijn 177">
                    <a:extLst>
                      <a:ext uri="{FF2B5EF4-FFF2-40B4-BE49-F238E27FC236}">
                        <a16:creationId xmlns:a16="http://schemas.microsoft.com/office/drawing/2014/main" id="{8F015DFB-37A3-413E-8A4B-A3F23FD5769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9" name="Rechte verbindingslijn 178">
                    <a:extLst>
                      <a:ext uri="{FF2B5EF4-FFF2-40B4-BE49-F238E27FC236}">
                        <a16:creationId xmlns:a16="http://schemas.microsoft.com/office/drawing/2014/main" id="{FABD93C9-70CB-4EB8-8EC5-DDB6EAE8F3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2" name="Groep 171">
                  <a:extLst>
                    <a:ext uri="{FF2B5EF4-FFF2-40B4-BE49-F238E27FC236}">
                      <a16:creationId xmlns:a16="http://schemas.microsoft.com/office/drawing/2014/main" id="{5C34FF26-ABB0-45B8-8762-A117A2CCAAB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863C9408-2E4D-4D8E-AA1F-563315168AA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4" name="Pijl: punthaak 173">
                    <a:extLst>
                      <a:ext uri="{FF2B5EF4-FFF2-40B4-BE49-F238E27FC236}">
                        <a16:creationId xmlns:a16="http://schemas.microsoft.com/office/drawing/2014/main" id="{2106C557-1EF3-4038-A5AE-A52631BEDE4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AA9CA85B-9187-46A6-AD60-C339A91EF420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1FD460B3-4269-485D-AFE4-7525429FC8B5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B85C5964-C3A3-46CF-8AFC-0D3BE10B3231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63F665BC-CCAF-4520-A4AF-9AF2CBE4E38C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1EE18C2A-0DF1-462D-B40B-28093AD1B4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B6B41842-4600-48E0-8A2C-74857DFC43B5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C90640EF-6545-4249-9FB5-AC0AEC49065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32FE4669-E333-4E8B-80AF-702C15149299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AEF511-AA75-4C10-898B-17820C96F4B7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FA1363C4-105A-465E-B8E2-FCC5E35431FF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EECFEDEB-8FFF-4845-B1C6-204C2EC98DC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2EEF55C4-188B-4455-8043-EEE8CFC6B0F1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5F989A3A-1A4F-49D1-A6B8-B45AB466B551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C866253D-DCDE-469F-B648-FBF4A8ABA81A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656B7427-F351-42AD-B190-8CCBA0E28B36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F8C0BF75-068D-4F5B-AF2D-742E6FF61425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204D810E-763B-40A7-875C-A869A8C20CF6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04753F8B-08BC-4811-ABE8-4047EFC5F2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AFCC3F9D-782F-434C-9AE7-0220020D53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D01526EB-4431-4136-874F-A7C3DA7CB209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0A2FB726-B266-446F-906A-787C7975C5E9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281EA944-4E06-4528-9B36-51E3C630C850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58ED578F-8442-4D11-B073-ABFC4A0EE425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66F4CEA1-C5BD-43A5-BECA-9D3BCC24E66D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BC4FF94B-A4F6-4D05-9B6C-FE0769E6119B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CD7FF7E1-1702-4E6B-897F-B403E198DC81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6F4114C7-9D71-4443-B6B7-8BFBDB9040AF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18" name="Groep 217">
            <a:extLst>
              <a:ext uri="{FF2B5EF4-FFF2-40B4-BE49-F238E27FC236}">
                <a16:creationId xmlns:a16="http://schemas.microsoft.com/office/drawing/2014/main" id="{8C9329C4-516B-481C-83CF-C0981A1EF62E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19" name="Rechthoek 218">
              <a:extLst>
                <a:ext uri="{FF2B5EF4-FFF2-40B4-BE49-F238E27FC236}">
                  <a16:creationId xmlns:a16="http://schemas.microsoft.com/office/drawing/2014/main" id="{D61E7CD8-FA16-4E7F-B16F-F28A4385891E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3616957F-0EDF-4321-B71E-23A92CC99534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7C181147-35A7-4446-AE97-FB919B2ADFB4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F177AFD7-5174-4164-9CD8-0A8182E95474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F5F98F7A-4508-4A7C-99F3-8030E50E4CD8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824933CD-1D3B-4D83-A5C4-8AC42807A9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5154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452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9A414385-60A3-49EB-ACA7-E91C00A1C668}"/>
              </a:ext>
            </a:extLst>
          </p:cNvPr>
          <p:cNvSpPr/>
          <p:nvPr userDrawn="1"/>
        </p:nvSpPr>
        <p:spPr>
          <a:xfrm>
            <a:off x="-10750" y="0"/>
            <a:ext cx="1220451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Foto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6570" y="973"/>
            <a:ext cx="12197820" cy="6857027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0D5CE9D-7E96-447A-B5B5-4ECD039CBC6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"/>
            <a:ext cx="12205798" cy="741498"/>
          </a:xfr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193037"/>
            <a:ext cx="10775070" cy="490400"/>
          </a:xfrm>
          <a:effectLst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0920369-889F-41ED-907E-29DC775798E2}" type="datetime1">
              <a:rPr lang="nl-NL" smtClean="0"/>
              <a:t>2-11-2021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66" name="Tijdelijke aanduiding voor tekst 7">
            <a:extLst>
              <a:ext uri="{FF2B5EF4-FFF2-40B4-BE49-F238E27FC236}">
                <a16:creationId xmlns:a16="http://schemas.microsoft.com/office/drawing/2014/main" id="{06ED90A3-E524-4FE8-8DD3-3D16457501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394394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eld en Tekst (Blau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Rechthoek 206">
            <a:extLst>
              <a:ext uri="{FF2B5EF4-FFF2-40B4-BE49-F238E27FC236}">
                <a16:creationId xmlns:a16="http://schemas.microsoft.com/office/drawing/2014/main" id="{B8E429FB-E5CE-4EE2-82CC-6EC3FE9A5400}"/>
              </a:ext>
            </a:extLst>
          </p:cNvPr>
          <p:cNvSpPr/>
          <p:nvPr userDrawn="1"/>
        </p:nvSpPr>
        <p:spPr>
          <a:xfrm>
            <a:off x="-16402" y="0"/>
            <a:ext cx="1220840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212" name="Tijdelijke aanduiding voor tekst 211">
            <a:extLst>
              <a:ext uri="{FF2B5EF4-FFF2-40B4-BE49-F238E27FC236}">
                <a16:creationId xmlns:a16="http://schemas.microsoft.com/office/drawing/2014/main" id="{EF2FF0A1-A3BF-41BD-A36A-D800B83A0B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031" y="2"/>
            <a:ext cx="6992124" cy="6857997"/>
          </a:xfrm>
          <a:custGeom>
            <a:avLst/>
            <a:gdLst>
              <a:gd name="connsiteX0" fmla="*/ 6878664 w 6992124"/>
              <a:gd name="connsiteY0" fmla="*/ 670231 h 6857997"/>
              <a:gd name="connsiteX1" fmla="*/ 6968073 w 6992124"/>
              <a:gd name="connsiteY1" fmla="*/ 738389 h 6857997"/>
              <a:gd name="connsiteX2" fmla="*/ 6900687 w 6992124"/>
              <a:gd name="connsiteY2" fmla="*/ 1437963 h 6857997"/>
              <a:gd name="connsiteX3" fmla="*/ 4038794 w 6992124"/>
              <a:gd name="connsiteY3" fmla="*/ 6740445 h 6857997"/>
              <a:gd name="connsiteX4" fmla="*/ 4005754 w 6992124"/>
              <a:gd name="connsiteY4" fmla="*/ 6857997 h 6857997"/>
              <a:gd name="connsiteX5" fmla="*/ 100073 w 6992124"/>
              <a:gd name="connsiteY5" fmla="*/ 6857997 h 6857997"/>
              <a:gd name="connsiteX6" fmla="*/ 539429 w 6992124"/>
              <a:gd name="connsiteY6" fmla="*/ 6459766 h 6857997"/>
              <a:gd name="connsiteX7" fmla="*/ 6185363 w 6992124"/>
              <a:gd name="connsiteY7" fmla="*/ 1469056 h 6857997"/>
              <a:gd name="connsiteX8" fmla="*/ 6878664 w 6992124"/>
              <a:gd name="connsiteY8" fmla="*/ 670231 h 6857997"/>
              <a:gd name="connsiteX9" fmla="*/ 0 w 6992124"/>
              <a:gd name="connsiteY9" fmla="*/ 0 h 6857997"/>
              <a:gd name="connsiteX10" fmla="*/ 1954248 w 6992124"/>
              <a:gd name="connsiteY10" fmla="*/ 0 h 6857997"/>
              <a:gd name="connsiteX11" fmla="*/ 1866743 w 6992124"/>
              <a:gd name="connsiteY11" fmla="*/ 61258 h 6857997"/>
              <a:gd name="connsiteX12" fmla="*/ 151045 w 6992124"/>
              <a:gd name="connsiteY12" fmla="*/ 1462757 h 6857997"/>
              <a:gd name="connsiteX13" fmla="*/ 0 w 6992124"/>
              <a:gd name="connsiteY13" fmla="*/ 161038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992124" h="6857997">
                <a:moveTo>
                  <a:pt x="6878664" y="670231"/>
                </a:moveTo>
                <a:cubicBezTo>
                  <a:pt x="6917715" y="667399"/>
                  <a:pt x="6948634" y="687864"/>
                  <a:pt x="6968073" y="738389"/>
                </a:cubicBezTo>
                <a:cubicBezTo>
                  <a:pt x="7019909" y="873122"/>
                  <a:pt x="6983623" y="1064857"/>
                  <a:pt x="6900687" y="1437963"/>
                </a:cubicBezTo>
                <a:cubicBezTo>
                  <a:pt x="6403191" y="3616845"/>
                  <a:pt x="4525223" y="5203410"/>
                  <a:pt x="4038794" y="6740445"/>
                </a:cubicBezTo>
                <a:lnTo>
                  <a:pt x="4005754" y="6857997"/>
                </a:lnTo>
                <a:lnTo>
                  <a:pt x="100073" y="6857997"/>
                </a:lnTo>
                <a:lnTo>
                  <a:pt x="539429" y="6459766"/>
                </a:lnTo>
                <a:cubicBezTo>
                  <a:pt x="2515890" y="4741119"/>
                  <a:pt x="5024273" y="3417156"/>
                  <a:pt x="6185363" y="1469056"/>
                </a:cubicBezTo>
                <a:cubicBezTo>
                  <a:pt x="6387518" y="1132223"/>
                  <a:pt x="6709443" y="682500"/>
                  <a:pt x="6878664" y="670231"/>
                </a:cubicBezTo>
                <a:close/>
                <a:moveTo>
                  <a:pt x="0" y="0"/>
                </a:moveTo>
                <a:lnTo>
                  <a:pt x="1954248" y="0"/>
                </a:lnTo>
                <a:lnTo>
                  <a:pt x="1866743" y="61258"/>
                </a:lnTo>
                <a:cubicBezTo>
                  <a:pt x="1283875" y="478208"/>
                  <a:pt x="702999" y="944146"/>
                  <a:pt x="151045" y="1462757"/>
                </a:cubicBezTo>
                <a:lnTo>
                  <a:pt x="0" y="1610387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149" name="Tijdelijke aanduiding voor afbeelding 8">
            <a:extLst>
              <a:ext uri="{FF2B5EF4-FFF2-40B4-BE49-F238E27FC236}">
                <a16:creationId xmlns:a16="http://schemas.microsoft.com/office/drawing/2014/main" id="{E909BB5C-4BBE-4A17-B7C9-9421049DFC8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1434"/>
            <a:ext cx="7654744" cy="6856566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209" name="Titel 1">
            <a:extLst>
              <a:ext uri="{FF2B5EF4-FFF2-40B4-BE49-F238E27FC236}">
                <a16:creationId xmlns:a16="http://schemas.microsoft.com/office/drawing/2014/main" id="{D14024B1-8A6A-4817-8628-23B150CCB4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74743" y="741500"/>
            <a:ext cx="3118757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210" name="Tijdelijke aanduiding voor verticale tekst 2">
            <a:extLst>
              <a:ext uri="{FF2B5EF4-FFF2-40B4-BE49-F238E27FC236}">
                <a16:creationId xmlns:a16="http://schemas.microsoft.com/office/drawing/2014/main" id="{2DDFBA7E-BE8A-49C5-8E4C-D80876B42C7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74743" y="1591900"/>
            <a:ext cx="3118757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/>
              <a:t>Beeld en Tekst (Blauw)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9EF87B0-D530-4E1C-80A0-635E7A1498EA}" type="datetime1">
              <a:rPr lang="nl-NL" smtClean="0"/>
              <a:t>2-11-2021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438631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301" name="Instructie">
            <a:extLst>
              <a:ext uri="{FF2B5EF4-FFF2-40B4-BE49-F238E27FC236}">
                <a16:creationId xmlns:a16="http://schemas.microsoft.com/office/drawing/2014/main" id="{3095368D-98DC-44BF-B19F-EF6A96AA3788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302" name="Rechthoek 301">
              <a:extLst>
                <a:ext uri="{FF2B5EF4-FFF2-40B4-BE49-F238E27FC236}">
                  <a16:creationId xmlns:a16="http://schemas.microsoft.com/office/drawing/2014/main" id="{E4DF977C-3CD6-4B43-9085-FCDBC0FE817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3" name="Ovaal 302">
              <a:extLst>
                <a:ext uri="{FF2B5EF4-FFF2-40B4-BE49-F238E27FC236}">
                  <a16:creationId xmlns:a16="http://schemas.microsoft.com/office/drawing/2014/main" id="{FED108A6-5D7D-401F-A509-E9A31452CFE3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4" name="Graphic 163" descr="Informatie">
              <a:extLst>
                <a:ext uri="{FF2B5EF4-FFF2-40B4-BE49-F238E27FC236}">
                  <a16:creationId xmlns:a16="http://schemas.microsoft.com/office/drawing/2014/main" id="{96B7CA24-1B11-4DDF-837C-2FD414561DE8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8F707320-FCE5-4D0D-A39F-1185C6993770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06" name="INSTRUCTIE">
              <a:extLst>
                <a:ext uri="{FF2B5EF4-FFF2-40B4-BE49-F238E27FC236}">
                  <a16:creationId xmlns:a16="http://schemas.microsoft.com/office/drawing/2014/main" id="{DF3E4B87-2B6A-4321-8975-C2C005E84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12E0AAFC-34AC-4A06-9905-EEF53779DFAD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EDF659B-26C2-442B-99AD-74B4BADAA257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0A240A76-B106-49B0-84D8-D8DC7DD8442D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0" name="Ovaal 309">
                <a:extLst>
                  <a:ext uri="{FF2B5EF4-FFF2-40B4-BE49-F238E27FC236}">
                    <a16:creationId xmlns:a16="http://schemas.microsoft.com/office/drawing/2014/main" id="{E7EEC508-C988-402F-8936-90EDEB515150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11" name="Rechthoek 310">
                <a:extLst>
                  <a:ext uri="{FF2B5EF4-FFF2-40B4-BE49-F238E27FC236}">
                    <a16:creationId xmlns:a16="http://schemas.microsoft.com/office/drawing/2014/main" id="{A14299C2-7817-4099-A0DA-A3AD112AF093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2" name="Groep 311">
                <a:extLst>
                  <a:ext uri="{FF2B5EF4-FFF2-40B4-BE49-F238E27FC236}">
                    <a16:creationId xmlns:a16="http://schemas.microsoft.com/office/drawing/2014/main" id="{6CA97642-E6F1-4241-91D6-A8524BB61B90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39" name="Rechthoek 338">
                  <a:extLst>
                    <a:ext uri="{FF2B5EF4-FFF2-40B4-BE49-F238E27FC236}">
                      <a16:creationId xmlns:a16="http://schemas.microsoft.com/office/drawing/2014/main" id="{C5E5765E-F956-4C47-8719-D937F85360FF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0" name="Rechte verbindingslijn 339">
                  <a:extLst>
                    <a:ext uri="{FF2B5EF4-FFF2-40B4-BE49-F238E27FC236}">
                      <a16:creationId xmlns:a16="http://schemas.microsoft.com/office/drawing/2014/main" id="{9FFF4086-3B32-473B-B2B6-F4294B8398A2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1" name="Gelijkbenige driehoek 340">
                  <a:extLst>
                    <a:ext uri="{FF2B5EF4-FFF2-40B4-BE49-F238E27FC236}">
                      <a16:creationId xmlns:a16="http://schemas.microsoft.com/office/drawing/2014/main" id="{BA886511-AA59-4848-82C3-CC85EB2CC58D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13" name="Groep 312">
                <a:extLst>
                  <a:ext uri="{FF2B5EF4-FFF2-40B4-BE49-F238E27FC236}">
                    <a16:creationId xmlns:a16="http://schemas.microsoft.com/office/drawing/2014/main" id="{41D1AF1A-C2FB-4F38-A8DD-1537360C38CF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333" name="Rechthoek 332">
                  <a:extLst>
                    <a:ext uri="{FF2B5EF4-FFF2-40B4-BE49-F238E27FC236}">
                      <a16:creationId xmlns:a16="http://schemas.microsoft.com/office/drawing/2014/main" id="{63DD32DB-C7B3-4D73-B6DA-33D716ADE46A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4" name="Ovaal 333">
                  <a:extLst>
                    <a:ext uri="{FF2B5EF4-FFF2-40B4-BE49-F238E27FC236}">
                      <a16:creationId xmlns:a16="http://schemas.microsoft.com/office/drawing/2014/main" id="{E0A76D16-CAB5-4A7A-AA4D-59982540A00F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5" name="Vrije vorm: vorm 334">
                  <a:extLst>
                    <a:ext uri="{FF2B5EF4-FFF2-40B4-BE49-F238E27FC236}">
                      <a16:creationId xmlns:a16="http://schemas.microsoft.com/office/drawing/2014/main" id="{8CC8BF0D-BC51-4DD2-9824-ED87207DF316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36" name="Rechthoek: afgeronde hoeken 335">
                  <a:extLst>
                    <a:ext uri="{FF2B5EF4-FFF2-40B4-BE49-F238E27FC236}">
                      <a16:creationId xmlns:a16="http://schemas.microsoft.com/office/drawing/2014/main" id="{10ABA329-19C8-4695-A677-D754017B2F5A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337" name="Rechte verbindingslijn 336">
                  <a:extLst>
                    <a:ext uri="{FF2B5EF4-FFF2-40B4-BE49-F238E27FC236}">
                      <a16:creationId xmlns:a16="http://schemas.microsoft.com/office/drawing/2014/main" id="{1E846F96-017D-434C-AC4A-F1DC16C12BC7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8" name="Rechte verbindingslijn 337">
                  <a:extLst>
                    <a:ext uri="{FF2B5EF4-FFF2-40B4-BE49-F238E27FC236}">
                      <a16:creationId xmlns:a16="http://schemas.microsoft.com/office/drawing/2014/main" id="{1ED5469F-AE6C-4C06-83B3-92C2395EF505}"/>
                    </a:ext>
                  </a:extLst>
                </p:cNvPr>
                <p:cNvCxnSpPr>
                  <a:cxnSpLocks/>
                  <a:stCxn id="336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14" name="Ovaal 313">
                <a:extLst>
                  <a:ext uri="{FF2B5EF4-FFF2-40B4-BE49-F238E27FC236}">
                    <a16:creationId xmlns:a16="http://schemas.microsoft.com/office/drawing/2014/main" id="{F52C4C3E-6593-47FD-AFF6-B5BD0E841391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15" name="Rechthoek 314">
                <a:extLst>
                  <a:ext uri="{FF2B5EF4-FFF2-40B4-BE49-F238E27FC236}">
                    <a16:creationId xmlns:a16="http://schemas.microsoft.com/office/drawing/2014/main" id="{9AD34AD4-EABA-4D10-9FE0-3D8837CEE2C2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16" name="Groep 315">
                <a:extLst>
                  <a:ext uri="{FF2B5EF4-FFF2-40B4-BE49-F238E27FC236}">
                    <a16:creationId xmlns:a16="http://schemas.microsoft.com/office/drawing/2014/main" id="{BDE828E6-6020-45E6-BCCE-EF01F44E76B2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890B077B-FF17-40BF-B1BD-357ED383E2D1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320" name="Groep 319">
                    <a:extLst>
                      <a:ext uri="{FF2B5EF4-FFF2-40B4-BE49-F238E27FC236}">
                        <a16:creationId xmlns:a16="http://schemas.microsoft.com/office/drawing/2014/main" id="{394833F6-9A1F-4E95-B77B-607FF495BCA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327" name="Groep 326">
                      <a:extLst>
                        <a:ext uri="{FF2B5EF4-FFF2-40B4-BE49-F238E27FC236}">
                          <a16:creationId xmlns:a16="http://schemas.microsoft.com/office/drawing/2014/main" id="{7E514FF3-39B5-46BE-8787-06B93E3893B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330" name="Rechthoek 329">
                        <a:extLst>
                          <a:ext uri="{FF2B5EF4-FFF2-40B4-BE49-F238E27FC236}">
                            <a16:creationId xmlns:a16="http://schemas.microsoft.com/office/drawing/2014/main" id="{B0984C0C-A6D4-493A-8CCD-248FDFF4C1E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1" name="Rechthoek 330">
                        <a:extLst>
                          <a:ext uri="{FF2B5EF4-FFF2-40B4-BE49-F238E27FC236}">
                            <a16:creationId xmlns:a16="http://schemas.microsoft.com/office/drawing/2014/main" id="{10289F42-478B-478B-8853-B9F6C2C90BE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32" name="Ovaal 331">
                        <a:extLst>
                          <a:ext uri="{FF2B5EF4-FFF2-40B4-BE49-F238E27FC236}">
                            <a16:creationId xmlns:a16="http://schemas.microsoft.com/office/drawing/2014/main" id="{79A062D8-FA6C-471B-A5D9-DFFAA5E8F2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328" name="Afbeelding 327">
                      <a:extLst>
                        <a:ext uri="{FF2B5EF4-FFF2-40B4-BE49-F238E27FC236}">
                          <a16:creationId xmlns:a16="http://schemas.microsoft.com/office/drawing/2014/main" id="{8A686CCA-7BB1-48A8-86DF-C2E0234F2EB1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29" name="Afbeelding 328">
                      <a:extLst>
                        <a:ext uri="{FF2B5EF4-FFF2-40B4-BE49-F238E27FC236}">
                          <a16:creationId xmlns:a16="http://schemas.microsoft.com/office/drawing/2014/main" id="{A9B36A3B-24F6-46C8-8434-FFD0E3F5D886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321" name="Groep 320">
                    <a:extLst>
                      <a:ext uri="{FF2B5EF4-FFF2-40B4-BE49-F238E27FC236}">
                        <a16:creationId xmlns:a16="http://schemas.microsoft.com/office/drawing/2014/main" id="{0960E14C-C441-4EF5-B7A8-13234063C3F6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5" name="Rechthoek 324">
                      <a:extLst>
                        <a:ext uri="{FF2B5EF4-FFF2-40B4-BE49-F238E27FC236}">
                          <a16:creationId xmlns:a16="http://schemas.microsoft.com/office/drawing/2014/main" id="{06BAF0DA-31C1-462F-9391-F333771788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6" name="Rechthoek 325">
                      <a:extLst>
                        <a:ext uri="{FF2B5EF4-FFF2-40B4-BE49-F238E27FC236}">
                          <a16:creationId xmlns:a16="http://schemas.microsoft.com/office/drawing/2014/main" id="{4E8AAC43-A13D-49C0-A395-C978DC485617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322" name="Groep 321">
                    <a:extLst>
                      <a:ext uri="{FF2B5EF4-FFF2-40B4-BE49-F238E27FC236}">
                        <a16:creationId xmlns:a16="http://schemas.microsoft.com/office/drawing/2014/main" id="{3B982268-A8DE-4AC7-8CFC-5F98D9975D43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323" name="Rechthoek 322">
                      <a:extLst>
                        <a:ext uri="{FF2B5EF4-FFF2-40B4-BE49-F238E27FC236}">
                          <a16:creationId xmlns:a16="http://schemas.microsoft.com/office/drawing/2014/main" id="{60978501-2FCA-4840-928B-4CD0E03789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24" name="Rechthoek 323">
                      <a:extLst>
                        <a:ext uri="{FF2B5EF4-FFF2-40B4-BE49-F238E27FC236}">
                          <a16:creationId xmlns:a16="http://schemas.microsoft.com/office/drawing/2014/main" id="{6D00CCE2-8F95-4809-9841-0D035A65788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318" name="Rechthoek 317">
                  <a:extLst>
                    <a:ext uri="{FF2B5EF4-FFF2-40B4-BE49-F238E27FC236}">
                      <a16:creationId xmlns:a16="http://schemas.microsoft.com/office/drawing/2014/main" id="{BA69F837-198B-40CA-BEC8-D3D703B6BB4C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319" name="Gelijkbenige driehoek 318">
                  <a:extLst>
                    <a:ext uri="{FF2B5EF4-FFF2-40B4-BE49-F238E27FC236}">
                      <a16:creationId xmlns:a16="http://schemas.microsoft.com/office/drawing/2014/main" id="{FC2B5ECC-7269-49EF-9977-BB106A35A028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128" name="Instructie">
            <a:extLst>
              <a:ext uri="{FF2B5EF4-FFF2-40B4-BE49-F238E27FC236}">
                <a16:creationId xmlns:a16="http://schemas.microsoft.com/office/drawing/2014/main" id="{A06DD708-2613-4A96-9BDC-1D8406A1A1D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E215DFF-B55E-4DF4-8DAD-37963287CA96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D854329D-8595-4DBE-AB8B-56C940A5384B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B162FFAB-B3B1-4C09-8F10-ED6CF2F93DAF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5B59E7DF-ABC8-4756-ACC4-29CB94E99E77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0D2EA97D-8821-46D3-87FF-A91D862725E6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CE44E2E9-CE00-44D3-B109-4CDB93ED76F0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202" name="Rechte verbindingslijn 201">
                  <a:extLst>
                    <a:ext uri="{FF2B5EF4-FFF2-40B4-BE49-F238E27FC236}">
                      <a16:creationId xmlns:a16="http://schemas.microsoft.com/office/drawing/2014/main" id="{EA434429-52FC-4FC7-8D47-C4178CC330D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3" name="Rechte verbindingslijn 202">
                  <a:extLst>
                    <a:ext uri="{FF2B5EF4-FFF2-40B4-BE49-F238E27FC236}">
                      <a16:creationId xmlns:a16="http://schemas.microsoft.com/office/drawing/2014/main" id="{3EB20C68-AE69-42D2-BE48-A7C430EEFC1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4" name="Rechte verbindingslijn 203">
                  <a:extLst>
                    <a:ext uri="{FF2B5EF4-FFF2-40B4-BE49-F238E27FC236}">
                      <a16:creationId xmlns:a16="http://schemas.microsoft.com/office/drawing/2014/main" id="{94F45A30-EA95-4A6C-A990-D764236E30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5" name="Rechte verbindingslijn 204">
                  <a:extLst>
                    <a:ext uri="{FF2B5EF4-FFF2-40B4-BE49-F238E27FC236}">
                      <a16:creationId xmlns:a16="http://schemas.microsoft.com/office/drawing/2014/main" id="{02D888F2-6C03-4693-A4CF-44C99766E42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206" name="Rechte verbindingslijn 205">
                  <a:extLst>
                    <a:ext uri="{FF2B5EF4-FFF2-40B4-BE49-F238E27FC236}">
                      <a16:creationId xmlns:a16="http://schemas.microsoft.com/office/drawing/2014/main" id="{E8C8554E-842B-4EA1-B3A6-FD40F732860D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E6AEB6B1-C00F-4648-8366-93EBF7B884BD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57C408A6-6805-4E93-BF96-FF2C166A46D2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1" name="Pijl: punthaak 200">
                  <a:extLst>
                    <a:ext uri="{FF2B5EF4-FFF2-40B4-BE49-F238E27FC236}">
                      <a16:creationId xmlns:a16="http://schemas.microsoft.com/office/drawing/2014/main" id="{4C617F8D-A02B-4837-884C-5895C2CE4D12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714F1EBB-70F6-4F16-9213-818F2C7F0A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7116644D-4A2B-4CE9-BD6D-47122F031860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93" name="Rechte verbindingslijn 192">
                  <a:extLst>
                    <a:ext uri="{FF2B5EF4-FFF2-40B4-BE49-F238E27FC236}">
                      <a16:creationId xmlns:a16="http://schemas.microsoft.com/office/drawing/2014/main" id="{D247FB20-42A4-4C9D-B34B-398C34B51025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4" name="Rechte verbindingslijn 193">
                  <a:extLst>
                    <a:ext uri="{FF2B5EF4-FFF2-40B4-BE49-F238E27FC236}">
                      <a16:creationId xmlns:a16="http://schemas.microsoft.com/office/drawing/2014/main" id="{49862422-37CB-4290-9B0B-D93559B966C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5" name="Rechte verbindingslijn 194">
                  <a:extLst>
                    <a:ext uri="{FF2B5EF4-FFF2-40B4-BE49-F238E27FC236}">
                      <a16:creationId xmlns:a16="http://schemas.microsoft.com/office/drawing/2014/main" id="{0E443CA1-0D2D-4516-A2F0-881D1BD53DB1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6" name="Rechte verbindingslijn 195">
                  <a:extLst>
                    <a:ext uri="{FF2B5EF4-FFF2-40B4-BE49-F238E27FC236}">
                      <a16:creationId xmlns:a16="http://schemas.microsoft.com/office/drawing/2014/main" id="{3640A9EF-981E-44C0-B7C4-B1F567C72F5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97" name="Rechte verbindingslijn 196">
                  <a:extLst>
                    <a:ext uri="{FF2B5EF4-FFF2-40B4-BE49-F238E27FC236}">
                      <a16:creationId xmlns:a16="http://schemas.microsoft.com/office/drawing/2014/main" id="{DB3EE4AC-3E39-4074-9D66-7DE9FEBB1F3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90" name="Groep 189">
                <a:extLst>
                  <a:ext uri="{FF2B5EF4-FFF2-40B4-BE49-F238E27FC236}">
                    <a16:creationId xmlns:a16="http://schemas.microsoft.com/office/drawing/2014/main" id="{B9386075-1547-40CC-99BE-C15E5A2310FE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70128213-F9DD-4E32-B16B-7AC8587BF3D1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Pijl: punthaak 191">
                  <a:extLst>
                    <a:ext uri="{FF2B5EF4-FFF2-40B4-BE49-F238E27FC236}">
                      <a16:creationId xmlns:a16="http://schemas.microsoft.com/office/drawing/2014/main" id="{ECC0EC12-A675-465F-91AF-3FBCC0BE3346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B20A0939-C5B5-4269-8323-F4BCFA534A2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36" name="Rechte verbindingslijn 135">
              <a:extLst>
                <a:ext uri="{FF2B5EF4-FFF2-40B4-BE49-F238E27FC236}">
                  <a16:creationId xmlns:a16="http://schemas.microsoft.com/office/drawing/2014/main" id="{A950F940-2B2D-4E57-9999-20E4DF6F617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F1C1A3CE-C90D-458C-83C1-42F540526CCF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5D00DAD9-8C79-42D5-AE49-B8D1738CA5D2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9" name="Groep 178">
                <a:extLst>
                  <a:ext uri="{FF2B5EF4-FFF2-40B4-BE49-F238E27FC236}">
                    <a16:creationId xmlns:a16="http://schemas.microsoft.com/office/drawing/2014/main" id="{F9CBAFB9-3D0E-4AC4-88A7-B06AE059FE15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6878127B-3053-433B-8FA1-27CF9F16C6E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392CB2DB-10AC-409A-8293-0A74F8D97F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C2E218B9-6DE6-4F1A-8B55-26D504E228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2F368143-558C-4010-9B30-5164E75C21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7" name="Rechte verbindingslijn 186">
                    <a:extLst>
                      <a:ext uri="{FF2B5EF4-FFF2-40B4-BE49-F238E27FC236}">
                        <a16:creationId xmlns:a16="http://schemas.microsoft.com/office/drawing/2014/main" id="{458D9B78-35A2-4F16-B8E8-1FD9E7D22F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8" name="Rechte verbindingslijn 187">
                    <a:extLst>
                      <a:ext uri="{FF2B5EF4-FFF2-40B4-BE49-F238E27FC236}">
                        <a16:creationId xmlns:a16="http://schemas.microsoft.com/office/drawing/2014/main" id="{0E71D41C-1441-4846-93F5-E68F4E33049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81" name="Groep 180">
                  <a:extLst>
                    <a:ext uri="{FF2B5EF4-FFF2-40B4-BE49-F238E27FC236}">
                      <a16:creationId xmlns:a16="http://schemas.microsoft.com/office/drawing/2014/main" id="{1F16010A-4EDB-4DF2-95C5-48D09D9C736A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82" name="Rechthoek 181">
                    <a:extLst>
                      <a:ext uri="{FF2B5EF4-FFF2-40B4-BE49-F238E27FC236}">
                        <a16:creationId xmlns:a16="http://schemas.microsoft.com/office/drawing/2014/main" id="{637C7734-E0A3-45B3-996F-123208DCEAF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83" name="Pijl: punthaak 182">
                    <a:extLst>
                      <a:ext uri="{FF2B5EF4-FFF2-40B4-BE49-F238E27FC236}">
                        <a16:creationId xmlns:a16="http://schemas.microsoft.com/office/drawing/2014/main" id="{FBBC65CC-B8DA-4B5E-896D-F2C97899192C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B3127F88-B183-4C69-8343-F56AA4CEFB2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67" name="Rechthoek 166">
                <a:extLst>
                  <a:ext uri="{FF2B5EF4-FFF2-40B4-BE49-F238E27FC236}">
                    <a16:creationId xmlns:a16="http://schemas.microsoft.com/office/drawing/2014/main" id="{B7DCBC5F-2578-4596-9A38-B19D892127AB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68" name="Groep 167">
                <a:extLst>
                  <a:ext uri="{FF2B5EF4-FFF2-40B4-BE49-F238E27FC236}">
                    <a16:creationId xmlns:a16="http://schemas.microsoft.com/office/drawing/2014/main" id="{8B4EB0FE-0A06-474A-8759-C1471D3A63CE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0055B8E0-771E-4A63-9AD6-396295908CFB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73" name="Rechte verbindingslijn 172">
                    <a:extLst>
                      <a:ext uri="{FF2B5EF4-FFF2-40B4-BE49-F238E27FC236}">
                        <a16:creationId xmlns:a16="http://schemas.microsoft.com/office/drawing/2014/main" id="{39212BD6-2AC0-4F84-91C7-8BCFDE444BB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4" name="Rechte verbindingslijn 173">
                    <a:extLst>
                      <a:ext uri="{FF2B5EF4-FFF2-40B4-BE49-F238E27FC236}">
                        <a16:creationId xmlns:a16="http://schemas.microsoft.com/office/drawing/2014/main" id="{96F0CCFA-E9FE-4E69-9D08-053F62D51F2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5" name="Rechte verbindingslijn 174">
                    <a:extLst>
                      <a:ext uri="{FF2B5EF4-FFF2-40B4-BE49-F238E27FC236}">
                        <a16:creationId xmlns:a16="http://schemas.microsoft.com/office/drawing/2014/main" id="{5B27E2F0-6D5D-4A14-85C8-592CC7CE3E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6" name="Rechte verbindingslijn 175">
                    <a:extLst>
                      <a:ext uri="{FF2B5EF4-FFF2-40B4-BE49-F238E27FC236}">
                        <a16:creationId xmlns:a16="http://schemas.microsoft.com/office/drawing/2014/main" id="{509C92FD-A018-4DCA-8806-888DEC61FAE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77" name="Rechte verbindingslijn 176">
                    <a:extLst>
                      <a:ext uri="{FF2B5EF4-FFF2-40B4-BE49-F238E27FC236}">
                        <a16:creationId xmlns:a16="http://schemas.microsoft.com/office/drawing/2014/main" id="{CFC18CE1-9D7C-4C60-9655-F9DD71B543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70" name="Groep 169">
                  <a:extLst>
                    <a:ext uri="{FF2B5EF4-FFF2-40B4-BE49-F238E27FC236}">
                      <a16:creationId xmlns:a16="http://schemas.microsoft.com/office/drawing/2014/main" id="{EA0A6771-D2E3-4AF0-9F68-365A1363093C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07E9091E-0BFA-4457-9052-CB56FB1C1BA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Pijl: punthaak 171">
                    <a:extLst>
                      <a:ext uri="{FF2B5EF4-FFF2-40B4-BE49-F238E27FC236}">
                        <a16:creationId xmlns:a16="http://schemas.microsoft.com/office/drawing/2014/main" id="{6890ABEA-D1A2-4D39-A0F4-89CD7B4E788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0C89FAE5-661F-4C06-ACE2-459D505C5BF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4E5E4714-AF2C-4D84-95B5-DE1BFF46458D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41" name="Rechthoek 140">
              <a:extLst>
                <a:ext uri="{FF2B5EF4-FFF2-40B4-BE49-F238E27FC236}">
                  <a16:creationId xmlns:a16="http://schemas.microsoft.com/office/drawing/2014/main" id="{DA6E207A-5EE8-40ED-A088-DB37AE31C14C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B0BE9C3D-925B-40CC-99CA-B472E9B05B25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C3537A4E-0088-43C9-824D-D96577FFE4F0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65" name="Ovaal 164">
                <a:extLst>
                  <a:ext uri="{FF2B5EF4-FFF2-40B4-BE49-F238E27FC236}">
                    <a16:creationId xmlns:a16="http://schemas.microsoft.com/office/drawing/2014/main" id="{A913EF79-A4B3-4D30-A59A-DD86E299B0B7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6" name="Graphic 163" descr="Informatie">
                <a:extLst>
                  <a:ext uri="{FF2B5EF4-FFF2-40B4-BE49-F238E27FC236}">
                    <a16:creationId xmlns:a16="http://schemas.microsoft.com/office/drawing/2014/main" id="{1ADFFB4C-4B6C-4E13-AEE2-34F1AED760C7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2980C6E3-DDD0-460B-AD93-DA19867DCD2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26C8A2F9-A6BA-41EF-8AEC-7A0E9BFF6D5B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3D6AA73B-2478-4EBB-8E78-5E24125B91A7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98E31082-8E4F-4553-A19F-03CDD07207BF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EA145808-2003-4348-9B03-43A1DB571B96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5C8BE2D7-8085-4C8E-BC36-8A6066BF00B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9775AB9A-F028-4FA4-9A68-FFCB8BD51E82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53" name="Ovaal 152">
                <a:extLst>
                  <a:ext uri="{FF2B5EF4-FFF2-40B4-BE49-F238E27FC236}">
                    <a16:creationId xmlns:a16="http://schemas.microsoft.com/office/drawing/2014/main" id="{9F7C1A55-2EFE-441F-BA9A-84868068E548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54" name="Rechthoek 153">
                <a:extLst>
                  <a:ext uri="{FF2B5EF4-FFF2-40B4-BE49-F238E27FC236}">
                    <a16:creationId xmlns:a16="http://schemas.microsoft.com/office/drawing/2014/main" id="{98B0CB4A-2E61-4551-A2B5-C028183CDE96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>
                    <a:solidFill>
                      <a:schemeClr val="accent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55" name="Ovaal 154">
                <a:extLst>
                  <a:ext uri="{FF2B5EF4-FFF2-40B4-BE49-F238E27FC236}">
                    <a16:creationId xmlns:a16="http://schemas.microsoft.com/office/drawing/2014/main" id="{B3AC396B-7AD8-43FB-A7EA-0785CB6A790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56" name="Rechthoek 155">
                <a:extLst>
                  <a:ext uri="{FF2B5EF4-FFF2-40B4-BE49-F238E27FC236}">
                    <a16:creationId xmlns:a16="http://schemas.microsoft.com/office/drawing/2014/main" id="{0E459C24-A50F-4DA1-83E7-EFF257266104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rabicPeriod"/>
                </a:pPr>
                <a:r>
                  <a:rPr lang="nl-NL" sz="16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9C419F80-D797-4053-AADA-85BB30D8F2EF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58" name="Rechthoek 157">
                <a:extLst>
                  <a:ext uri="{FF2B5EF4-FFF2-40B4-BE49-F238E27FC236}">
                    <a16:creationId xmlns:a16="http://schemas.microsoft.com/office/drawing/2014/main" id="{B5F68EF1-EEAA-4B50-9BD1-D65B22661FB5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+mj-lt"/>
                  <a:buAutoNum type="alphaLcPeriod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59" name="Ovaal 158">
                <a:extLst>
                  <a:ext uri="{FF2B5EF4-FFF2-40B4-BE49-F238E27FC236}">
                    <a16:creationId xmlns:a16="http://schemas.microsoft.com/office/drawing/2014/main" id="{704568F7-8205-4F7A-BD0E-41CD4BFFD5D2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2ADE96A3-A2E9-4E65-A0F9-7A4EDAE6C396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14F43323-A9C4-4006-9941-F8F18AF492B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0323C48-BD6F-4C73-A228-1CE1F798AA67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63" name="Ovaal 162">
                <a:extLst>
                  <a:ext uri="{FF2B5EF4-FFF2-40B4-BE49-F238E27FC236}">
                    <a16:creationId xmlns:a16="http://schemas.microsoft.com/office/drawing/2014/main" id="{E188B83D-6295-4C45-942C-04FAC0C903A1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4EDC3B4C-AB18-46D1-B40B-4ACD47F0A5C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45" name="Rechthoek 144">
              <a:extLst>
                <a:ext uri="{FF2B5EF4-FFF2-40B4-BE49-F238E27FC236}">
                  <a16:creationId xmlns:a16="http://schemas.microsoft.com/office/drawing/2014/main" id="{322C3278-FA49-4029-A71B-DFF8EC90CB59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220" name="Groep 219">
            <a:extLst>
              <a:ext uri="{FF2B5EF4-FFF2-40B4-BE49-F238E27FC236}">
                <a16:creationId xmlns:a16="http://schemas.microsoft.com/office/drawing/2014/main" id="{B6F0A08D-59C9-4127-AA8A-7F035BBB3957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221" name="Rechthoek 220">
              <a:extLst>
                <a:ext uri="{FF2B5EF4-FFF2-40B4-BE49-F238E27FC236}">
                  <a16:creationId xmlns:a16="http://schemas.microsoft.com/office/drawing/2014/main" id="{91CF2C5B-3FB7-4D6C-9F77-FA991FCB3AD6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B6D19A0A-2E6E-4EA2-B342-B8FCF415133C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FB87FF6E-EE0D-410E-BE44-5899B011D140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4F9E9047-0F13-40AC-A923-FDB590CF71C1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44" name="Ovaal 343">
              <a:extLst>
                <a:ext uri="{FF2B5EF4-FFF2-40B4-BE49-F238E27FC236}">
                  <a16:creationId xmlns:a16="http://schemas.microsoft.com/office/drawing/2014/main" id="{4E1EA149-7461-4095-8B8C-32DE6E89EFC0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5" name="Rechthoek 344">
              <a:extLst>
                <a:ext uri="{FF2B5EF4-FFF2-40B4-BE49-F238E27FC236}">
                  <a16:creationId xmlns:a16="http://schemas.microsoft.com/office/drawing/2014/main" id="{0A19EA23-7AB0-4D73-B55B-A921E84C79B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08" name="Tijdelijke aanduiding voor tekst 7">
            <a:extLst>
              <a:ext uri="{FF2B5EF4-FFF2-40B4-BE49-F238E27FC236}">
                <a16:creationId xmlns:a16="http://schemas.microsoft.com/office/drawing/2014/main" id="{7B2B424B-E362-4F90-AD9A-C1F0D54501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5160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ofdstu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hoek 7">
            <a:extLst>
              <a:ext uri="{FF2B5EF4-FFF2-40B4-BE49-F238E27FC236}">
                <a16:creationId xmlns:a16="http://schemas.microsoft.com/office/drawing/2014/main" id="{ADEDD363-9C80-478F-896E-430F230187CC}"/>
              </a:ext>
            </a:extLst>
          </p:cNvPr>
          <p:cNvSpPr/>
          <p:nvPr userDrawn="1"/>
        </p:nvSpPr>
        <p:spPr>
          <a:xfrm>
            <a:off x="-12032" y="0"/>
            <a:ext cx="12192000" cy="53713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53" name="Tijdelijke aanduiding voor afbeelding 8">
            <a:extLst>
              <a:ext uri="{FF2B5EF4-FFF2-40B4-BE49-F238E27FC236}">
                <a16:creationId xmlns:a16="http://schemas.microsoft.com/office/drawing/2014/main" id="{27489788-7523-4049-B6A4-83AEF615401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600" y="717"/>
            <a:ext cx="12193200" cy="537138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foto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Hoofdstuk</a:t>
            </a:r>
          </a:p>
        </p:txBody>
      </p:sp>
      <p:grpSp>
        <p:nvGrpSpPr>
          <p:cNvPr id="52" name="Instructie">
            <a:extLst>
              <a:ext uri="{FF2B5EF4-FFF2-40B4-BE49-F238E27FC236}">
                <a16:creationId xmlns:a16="http://schemas.microsoft.com/office/drawing/2014/main" id="{CBA5EDE7-5B35-4FC0-A9EB-3CC56DFDEB5B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54" name="Rechthoek 53">
              <a:extLst>
                <a:ext uri="{FF2B5EF4-FFF2-40B4-BE49-F238E27FC236}">
                  <a16:creationId xmlns:a16="http://schemas.microsoft.com/office/drawing/2014/main" id="{369E007A-32B8-4749-90AC-4C73118D9DB0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0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5" name="Ovaal 54">
              <a:extLst>
                <a:ext uri="{FF2B5EF4-FFF2-40B4-BE49-F238E27FC236}">
                  <a16:creationId xmlns:a16="http://schemas.microsoft.com/office/drawing/2014/main" id="{32FDF0DA-13B6-4D32-BE95-E6B47B3C9238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b="0" cap="all" baseline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Graphic 163" descr="Informatie">
              <a:extLst>
                <a:ext uri="{FF2B5EF4-FFF2-40B4-BE49-F238E27FC236}">
                  <a16:creationId xmlns:a16="http://schemas.microsoft.com/office/drawing/2014/main" id="{4B1E0A0E-0FCC-4E88-9023-A0BC63FB10FA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 b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44CFB3E8-CB4B-4E35-815A-AAB859A555B3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84" name="INSTRUCTIE">
              <a:extLst>
                <a:ext uri="{FF2B5EF4-FFF2-40B4-BE49-F238E27FC236}">
                  <a16:creationId xmlns:a16="http://schemas.microsoft.com/office/drawing/2014/main" id="{C13B53C6-1408-4BA3-A36E-275FF7096DBC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3863595"/>
              <a:chOff x="12556437" y="0"/>
              <a:chExt cx="3194765" cy="3863595"/>
            </a:xfrm>
          </p:grpSpPr>
          <p:sp>
            <p:nvSpPr>
              <p:cNvPr id="103" name="Rechthoek 102">
                <a:extLst>
                  <a:ext uri="{FF2B5EF4-FFF2-40B4-BE49-F238E27FC236}">
                    <a16:creationId xmlns:a16="http://schemas.microsoft.com/office/drawing/2014/main" id="{15C27FEF-D72C-408E-8CF1-65A9B71D8276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Afbeelding invoegen/veranderen</a:t>
                </a:r>
              </a:p>
            </p:txBody>
          </p:sp>
          <p:sp>
            <p:nvSpPr>
              <p:cNvPr id="104" name="Ovaal 103">
                <a:extLst>
                  <a:ext uri="{FF2B5EF4-FFF2-40B4-BE49-F238E27FC236}">
                    <a16:creationId xmlns:a16="http://schemas.microsoft.com/office/drawing/2014/main" id="{9059364C-B967-48ED-9840-66509E5DE924}"/>
                  </a:ext>
                </a:extLst>
              </p:cNvPr>
              <p:cNvSpPr/>
              <p:nvPr userDrawn="1"/>
            </p:nvSpPr>
            <p:spPr>
              <a:xfrm>
                <a:off x="12556437" y="39420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9E85DAD2-7CFA-4051-82C0-39B969289C11}"/>
                  </a:ext>
                </a:extLst>
              </p:cNvPr>
              <p:cNvSpPr/>
              <p:nvPr userDrawn="1"/>
            </p:nvSpPr>
            <p:spPr>
              <a:xfrm>
                <a:off x="12922118" y="393161"/>
                <a:ext cx="2829084" cy="57856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 d.m.v. de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afbeelding in te voegen. </a:t>
                </a:r>
                <a:r>
                  <a:rPr kumimoji="0" lang="nl-NL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06" name="Ovaal 105">
                <a:extLst>
                  <a:ext uri="{FF2B5EF4-FFF2-40B4-BE49-F238E27FC236}">
                    <a16:creationId xmlns:a16="http://schemas.microsoft.com/office/drawing/2014/main" id="{C657C74C-C15A-4E92-BA8B-F29AE213AE2E}"/>
                  </a:ext>
                </a:extLst>
              </p:cNvPr>
              <p:cNvSpPr/>
              <p:nvPr userDrawn="1"/>
            </p:nvSpPr>
            <p:spPr>
              <a:xfrm>
                <a:off x="12556437" y="157360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07" name="Rechthoek 106">
                <a:extLst>
                  <a:ext uri="{FF2B5EF4-FFF2-40B4-BE49-F238E27FC236}">
                    <a16:creationId xmlns:a16="http://schemas.microsoft.com/office/drawing/2014/main" id="{7E8CBD9E-0731-4135-BFDA-A9F5A4C7EA95}"/>
                  </a:ext>
                </a:extLst>
              </p:cNvPr>
              <p:cNvSpPr/>
              <p:nvPr userDrawn="1"/>
            </p:nvSpPr>
            <p:spPr>
              <a:xfrm>
                <a:off x="12922118" y="1573600"/>
                <a:ext cx="2829084" cy="288730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afbeelding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8" name="Groep 107">
                <a:extLst>
                  <a:ext uri="{FF2B5EF4-FFF2-40B4-BE49-F238E27FC236}">
                    <a16:creationId xmlns:a16="http://schemas.microsoft.com/office/drawing/2014/main" id="{90BAB7EA-999F-4469-ADF3-D9CA5C0BDF57}"/>
                  </a:ext>
                </a:extLst>
              </p:cNvPr>
              <p:cNvGrpSpPr/>
              <p:nvPr userDrawn="1"/>
            </p:nvGrpSpPr>
            <p:grpSpPr>
              <a:xfrm>
                <a:off x="12922118" y="201440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0B0DCD80-FCC7-4B33-83EF-8F3FBF487C2B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36" name="Rechte verbindingslijn 135">
                  <a:extLst>
                    <a:ext uri="{FF2B5EF4-FFF2-40B4-BE49-F238E27FC236}">
                      <a16:creationId xmlns:a16="http://schemas.microsoft.com/office/drawing/2014/main" id="{20941F5E-2BAB-4E7F-BF01-1C731FBA1411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37" name="Gelijkbenige driehoek 136">
                  <a:extLst>
                    <a:ext uri="{FF2B5EF4-FFF2-40B4-BE49-F238E27FC236}">
                      <a16:creationId xmlns:a16="http://schemas.microsoft.com/office/drawing/2014/main" id="{7112A720-4B68-418F-8842-92E41EE2D5F1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9" name="Groep 108">
                <a:extLst>
                  <a:ext uri="{FF2B5EF4-FFF2-40B4-BE49-F238E27FC236}">
                    <a16:creationId xmlns:a16="http://schemas.microsoft.com/office/drawing/2014/main" id="{8E46A394-DE02-4FEB-8399-194773B2E0F9}"/>
                  </a:ext>
                </a:extLst>
              </p:cNvPr>
              <p:cNvGrpSpPr/>
              <p:nvPr userDrawn="1"/>
            </p:nvGrpSpPr>
            <p:grpSpPr>
              <a:xfrm>
                <a:off x="12922118" y="1108029"/>
                <a:ext cx="294789" cy="318834"/>
                <a:chOff x="14466489" y="1001522"/>
                <a:chExt cx="290627" cy="314333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8855FE81-6BB4-484A-A296-68022A9C7051}"/>
                    </a:ext>
                  </a:extLst>
                </p:cNvPr>
                <p:cNvSpPr/>
                <p:nvPr userDrawn="1"/>
              </p:nvSpPr>
              <p:spPr>
                <a:xfrm>
                  <a:off x="14466489" y="1001522"/>
                  <a:ext cx="257935" cy="25416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C0C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0" name="Ovaal 129">
                  <a:extLst>
                    <a:ext uri="{FF2B5EF4-FFF2-40B4-BE49-F238E27FC236}">
                      <a16:creationId xmlns:a16="http://schemas.microsoft.com/office/drawing/2014/main" id="{31D6C8F6-0666-4CA3-A61F-595D798BC70B}"/>
                    </a:ext>
                  </a:extLst>
                </p:cNvPr>
                <p:cNvSpPr/>
                <p:nvPr userDrawn="1"/>
              </p:nvSpPr>
              <p:spPr>
                <a:xfrm>
                  <a:off x="14623626" y="1033630"/>
                  <a:ext cx="71169" cy="71169"/>
                </a:xfrm>
                <a:prstGeom prst="ellipse">
                  <a:avLst/>
                </a:prstGeom>
                <a:solidFill>
                  <a:srgbClr val="F1D8A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1" name="Vrije vorm: vorm 130">
                  <a:extLst>
                    <a:ext uri="{FF2B5EF4-FFF2-40B4-BE49-F238E27FC236}">
                      <a16:creationId xmlns:a16="http://schemas.microsoft.com/office/drawing/2014/main" id="{45E06BE2-16B0-4DB2-B665-5590E99EDADF}"/>
                    </a:ext>
                  </a:extLst>
                </p:cNvPr>
                <p:cNvSpPr/>
                <p:nvPr userDrawn="1"/>
              </p:nvSpPr>
              <p:spPr>
                <a:xfrm rot="2700000">
                  <a:off x="14498877" y="1157846"/>
                  <a:ext cx="168558" cy="147459"/>
                </a:xfrm>
                <a:custGeom>
                  <a:avLst/>
                  <a:gdLst>
                    <a:gd name="connsiteX0" fmla="*/ 12837 w 168558"/>
                    <a:gd name="connsiteY0" fmla="*/ 12836 h 147459"/>
                    <a:gd name="connsiteX1" fmla="*/ 43826 w 168558"/>
                    <a:gd name="connsiteY1" fmla="*/ 0 h 147459"/>
                    <a:gd name="connsiteX2" fmla="*/ 168558 w 168558"/>
                    <a:gd name="connsiteY2" fmla="*/ 0 h 147459"/>
                    <a:gd name="connsiteX3" fmla="*/ 21099 w 168558"/>
                    <a:gd name="connsiteY3" fmla="*/ 147459 h 147459"/>
                    <a:gd name="connsiteX4" fmla="*/ 0 w 168558"/>
                    <a:gd name="connsiteY4" fmla="*/ 126361 h 147459"/>
                    <a:gd name="connsiteX5" fmla="*/ 0 w 168558"/>
                    <a:gd name="connsiteY5" fmla="*/ 43826 h 147459"/>
                    <a:gd name="connsiteX6" fmla="*/ 12837 w 168558"/>
                    <a:gd name="connsiteY6" fmla="*/ 12836 h 1474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558" h="147459">
                      <a:moveTo>
                        <a:pt x="12837" y="12836"/>
                      </a:moveTo>
                      <a:cubicBezTo>
                        <a:pt x="20768" y="4905"/>
                        <a:pt x="31724" y="0"/>
                        <a:pt x="43826" y="0"/>
                      </a:cubicBezTo>
                      <a:lnTo>
                        <a:pt x="168558" y="0"/>
                      </a:lnTo>
                      <a:lnTo>
                        <a:pt x="21099" y="147459"/>
                      </a:lnTo>
                      <a:lnTo>
                        <a:pt x="0" y="126361"/>
                      </a:lnTo>
                      <a:lnTo>
                        <a:pt x="0" y="43826"/>
                      </a:lnTo>
                      <a:cubicBezTo>
                        <a:pt x="1" y="31723"/>
                        <a:pt x="4906" y="20767"/>
                        <a:pt x="12837" y="12836"/>
                      </a:cubicBezTo>
                      <a:close/>
                    </a:path>
                  </a:pathLst>
                </a:custGeom>
                <a:solidFill>
                  <a:srgbClr val="C9D8E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2" name="Rechthoek: afgeronde hoeken 131">
                  <a:extLst>
                    <a:ext uri="{FF2B5EF4-FFF2-40B4-BE49-F238E27FC236}">
                      <a16:creationId xmlns:a16="http://schemas.microsoft.com/office/drawing/2014/main" id="{3ED0A698-3F52-428F-973E-953BD85124C0}"/>
                    </a:ext>
                  </a:extLst>
                </p:cNvPr>
                <p:cNvSpPr/>
                <p:nvPr userDrawn="1"/>
              </p:nvSpPr>
              <p:spPr>
                <a:xfrm>
                  <a:off x="14601150" y="1145314"/>
                  <a:ext cx="155966" cy="116816"/>
                </a:xfrm>
                <a:prstGeom prst="roundRect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133" name="Rechte verbindingslijn 132">
                  <a:extLst>
                    <a:ext uri="{FF2B5EF4-FFF2-40B4-BE49-F238E27FC236}">
                      <a16:creationId xmlns:a16="http://schemas.microsoft.com/office/drawing/2014/main" id="{063A4D3F-FB59-48E6-A290-18607C62D79B}"/>
                    </a:ext>
                  </a:extLst>
                </p:cNvPr>
                <p:cNvCxnSpPr>
                  <a:cxnSpLocks/>
                </p:cNvCxnSpPr>
                <p:nvPr userDrawn="1"/>
              </p:nvCxnSpPr>
              <p:spPr>
                <a:xfrm>
                  <a:off x="14637490" y="1308665"/>
                  <a:ext cx="83286" cy="0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4" name="Rechte verbindingslijn 133">
                  <a:extLst>
                    <a:ext uri="{FF2B5EF4-FFF2-40B4-BE49-F238E27FC236}">
                      <a16:creationId xmlns:a16="http://schemas.microsoft.com/office/drawing/2014/main" id="{2E950998-35D4-45E0-86BB-FFCC6C119844}"/>
                    </a:ext>
                  </a:extLst>
                </p:cNvPr>
                <p:cNvCxnSpPr>
                  <a:cxnSpLocks/>
                  <a:stCxn id="132" idx="2"/>
                </p:cNvCxnSpPr>
                <p:nvPr userDrawn="1"/>
              </p:nvCxnSpPr>
              <p:spPr>
                <a:xfrm flipH="1">
                  <a:off x="14678717" y="1262130"/>
                  <a:ext cx="416" cy="43573"/>
                </a:xfrm>
                <a:prstGeom prst="line">
                  <a:avLst/>
                </a:prstGeom>
                <a:solidFill>
                  <a:schemeClr val="bg1"/>
                </a:solidFill>
                <a:ln w="19050">
                  <a:solidFill>
                    <a:srgbClr val="8AAD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C31495D3-47FD-42F0-9755-8EEF123A0CEA}"/>
                  </a:ext>
                </a:extLst>
              </p:cNvPr>
              <p:cNvSpPr/>
              <p:nvPr userDrawn="1"/>
            </p:nvSpPr>
            <p:spPr>
              <a:xfrm>
                <a:off x="12556437" y="237685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5570A60B-E016-4B9F-8A09-FA9493E9A76A}"/>
                  </a:ext>
                </a:extLst>
              </p:cNvPr>
              <p:cNvSpPr/>
              <p:nvPr userDrawn="1"/>
            </p:nvSpPr>
            <p:spPr>
              <a:xfrm>
                <a:off x="12922118" y="2376853"/>
                <a:ext cx="2829083" cy="73080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afbeelding te schalen of bij te snijden, ga naar de tab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afbeeldingen - Opmaak’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afbeelding en met de hoekjes het afbeeldingskader.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61DE390C-3C81-4064-8049-60B882662EDD}"/>
                  </a:ext>
                </a:extLst>
              </p:cNvPr>
              <p:cNvGrpSpPr/>
              <p:nvPr userDrawn="1"/>
            </p:nvGrpSpPr>
            <p:grpSpPr>
              <a:xfrm>
                <a:off x="12776234" y="3250677"/>
                <a:ext cx="684511" cy="612918"/>
                <a:chOff x="12579993" y="3403241"/>
                <a:chExt cx="828259" cy="741632"/>
              </a:xfrm>
            </p:grpSpPr>
            <p:grpSp>
              <p:nvGrpSpPr>
                <p:cNvPr id="113" name="Groep 112">
                  <a:extLst>
                    <a:ext uri="{FF2B5EF4-FFF2-40B4-BE49-F238E27FC236}">
                      <a16:creationId xmlns:a16="http://schemas.microsoft.com/office/drawing/2014/main" id="{BE70AFDF-D882-4DD7-8E66-EBB562DB704C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116" name="Groep 115">
                    <a:extLst>
                      <a:ext uri="{FF2B5EF4-FFF2-40B4-BE49-F238E27FC236}">
                        <a16:creationId xmlns:a16="http://schemas.microsoft.com/office/drawing/2014/main" id="{95058D05-BFAF-48C8-9228-73DC728F79C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123" name="Groep 122">
                      <a:extLst>
                        <a:ext uri="{FF2B5EF4-FFF2-40B4-BE49-F238E27FC236}">
                          <a16:creationId xmlns:a16="http://schemas.microsoft.com/office/drawing/2014/main" id="{BE76F647-0688-4DD7-8D0C-1D6C7B2E77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126" name="Rechthoek 125">
                        <a:extLst>
                          <a:ext uri="{FF2B5EF4-FFF2-40B4-BE49-F238E27FC236}">
                            <a16:creationId xmlns:a16="http://schemas.microsoft.com/office/drawing/2014/main" id="{D8272FF3-EA38-4DB5-87D8-B27C7ED98A0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7" name="Rechthoek 126">
                        <a:extLst>
                          <a:ext uri="{FF2B5EF4-FFF2-40B4-BE49-F238E27FC236}">
                            <a16:creationId xmlns:a16="http://schemas.microsoft.com/office/drawing/2014/main" id="{BF83043E-0511-45AA-BF02-8223A82508A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28" name="Ovaal 127">
                        <a:extLst>
                          <a:ext uri="{FF2B5EF4-FFF2-40B4-BE49-F238E27FC236}">
                            <a16:creationId xmlns:a16="http://schemas.microsoft.com/office/drawing/2014/main" id="{A7F121FE-1C0B-4950-A112-C3373D1B314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124" name="Afbeelding 123">
                      <a:extLst>
                        <a:ext uri="{FF2B5EF4-FFF2-40B4-BE49-F238E27FC236}">
                          <a16:creationId xmlns:a16="http://schemas.microsoft.com/office/drawing/2014/main" id="{B70A26F7-049A-413F-9634-64F74B3DBE07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Afbeelding 124">
                      <a:extLst>
                        <a:ext uri="{FF2B5EF4-FFF2-40B4-BE49-F238E27FC236}">
                          <a16:creationId xmlns:a16="http://schemas.microsoft.com/office/drawing/2014/main" id="{D9982C68-4F93-464A-9835-E9DD696F9762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17" name="Groep 116">
                    <a:extLst>
                      <a:ext uri="{FF2B5EF4-FFF2-40B4-BE49-F238E27FC236}">
                        <a16:creationId xmlns:a16="http://schemas.microsoft.com/office/drawing/2014/main" id="{051C0589-DEE6-41B7-92C4-3628F2087F5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21" name="Rechthoek 120">
                      <a:extLst>
                        <a:ext uri="{FF2B5EF4-FFF2-40B4-BE49-F238E27FC236}">
                          <a16:creationId xmlns:a16="http://schemas.microsoft.com/office/drawing/2014/main" id="{880EC1E1-7D8A-497E-9482-292E518BB5A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2" name="Rechthoek 121">
                      <a:extLst>
                        <a:ext uri="{FF2B5EF4-FFF2-40B4-BE49-F238E27FC236}">
                          <a16:creationId xmlns:a16="http://schemas.microsoft.com/office/drawing/2014/main" id="{4F45D79D-20DB-4F61-A409-6B52C2F7706C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118" name="Groep 117">
                    <a:extLst>
                      <a:ext uri="{FF2B5EF4-FFF2-40B4-BE49-F238E27FC236}">
                        <a16:creationId xmlns:a16="http://schemas.microsoft.com/office/drawing/2014/main" id="{FCF93D2B-8DEA-4C52-A7CF-57A32D5ECD56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119" name="Rechthoek 118">
                      <a:extLst>
                        <a:ext uri="{FF2B5EF4-FFF2-40B4-BE49-F238E27FC236}">
                          <a16:creationId xmlns:a16="http://schemas.microsoft.com/office/drawing/2014/main" id="{01237B17-2724-411C-8636-D939D63A6D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0" name="Rechthoek 119">
                      <a:extLst>
                        <a:ext uri="{FF2B5EF4-FFF2-40B4-BE49-F238E27FC236}">
                          <a16:creationId xmlns:a16="http://schemas.microsoft.com/office/drawing/2014/main" id="{9308FB6A-375E-4244-B2C3-B13EAB6421D5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114" name="Rechthoek 113">
                  <a:extLst>
                    <a:ext uri="{FF2B5EF4-FFF2-40B4-BE49-F238E27FC236}">
                      <a16:creationId xmlns:a16="http://schemas.microsoft.com/office/drawing/2014/main" id="{49F9A676-3D0D-4BEA-A023-55FA8760BF3F}"/>
                    </a:ext>
                  </a:extLst>
                </p:cNvPr>
                <p:cNvSpPr/>
                <p:nvPr userDrawn="1"/>
              </p:nvSpPr>
              <p:spPr>
                <a:xfrm>
                  <a:off x="12579993" y="3889890"/>
                  <a:ext cx="828259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115" name="Gelijkbenige driehoek 114">
                  <a:extLst>
                    <a:ext uri="{FF2B5EF4-FFF2-40B4-BE49-F238E27FC236}">
                      <a16:creationId xmlns:a16="http://schemas.microsoft.com/office/drawing/2014/main" id="{07F49A0C-F74B-410D-B67C-585D33F2E4B5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9" name="Groep 58">
            <a:extLst>
              <a:ext uri="{FF2B5EF4-FFF2-40B4-BE49-F238E27FC236}">
                <a16:creationId xmlns:a16="http://schemas.microsoft.com/office/drawing/2014/main" id="{CB42EF59-B93F-4F7C-9938-C5FBECCF9331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9ED8D51-FEAE-40EE-BE39-550ADC2C73C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1" name="Rechthoek 60">
              <a:extLst>
                <a:ext uri="{FF2B5EF4-FFF2-40B4-BE49-F238E27FC236}">
                  <a16:creationId xmlns:a16="http://schemas.microsoft.com/office/drawing/2014/main" id="{0EC42BD9-D699-42AB-A195-09796511D056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30B7E59-AD25-4BD7-8791-F26172E39BCD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4F49EFAA-DE90-4002-8C4C-EEDE513B34AD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64" name="Ovaal 63">
              <a:extLst>
                <a:ext uri="{FF2B5EF4-FFF2-40B4-BE49-F238E27FC236}">
                  <a16:creationId xmlns:a16="http://schemas.microsoft.com/office/drawing/2014/main" id="{9AD0B1DC-F208-425B-BB59-968E112DA26A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64F3641D-B57C-4B8C-AA80-C65B17F3B2EA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67" name="Tijdelijke aanduiding voor tekst 20">
            <a:extLst>
              <a:ext uri="{FF2B5EF4-FFF2-40B4-BE49-F238E27FC236}">
                <a16:creationId xmlns:a16="http://schemas.microsoft.com/office/drawing/2014/main" id="{2A5AFBE4-FA00-45D7-815D-21EBF6B341A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02626" y="2770414"/>
            <a:ext cx="6786749" cy="2987465"/>
          </a:xfrm>
          <a:solidFill>
            <a:schemeClr val="tx2"/>
          </a:solidFill>
        </p:spPr>
        <p:txBody>
          <a:bodyPr/>
          <a:lstStyle>
            <a:lvl1pPr marL="0" indent="0">
              <a:buNone/>
              <a:defRPr sz="100">
                <a:solidFill>
                  <a:schemeClr val="accent1"/>
                </a:solidFill>
              </a:defRPr>
            </a:lvl1pPr>
          </a:lstStyle>
          <a:p>
            <a:pPr lvl="0"/>
            <a:endParaRPr lang="en-GB" noProof="0"/>
          </a:p>
        </p:txBody>
      </p:sp>
      <p:sp>
        <p:nvSpPr>
          <p:cNvPr id="79" name="Tijdelijke aanduiding voor tekst 78">
            <a:extLst>
              <a:ext uri="{FF2B5EF4-FFF2-40B4-BE49-F238E27FC236}">
                <a16:creationId xmlns:a16="http://schemas.microsoft.com/office/drawing/2014/main" id="{48D1E9B9-BEAA-4D29-87F2-DAB8B3B542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02627" y="2770414"/>
            <a:ext cx="6514419" cy="2987462"/>
          </a:xfrm>
          <a:custGeom>
            <a:avLst/>
            <a:gdLst>
              <a:gd name="connsiteX0" fmla="*/ 6429707 w 6514419"/>
              <a:gd name="connsiteY0" fmla="*/ 1227184 h 2987462"/>
              <a:gd name="connsiteX1" fmla="*/ 6496462 w 6514419"/>
              <a:gd name="connsiteY1" fmla="*/ 1278073 h 2987462"/>
              <a:gd name="connsiteX2" fmla="*/ 6446150 w 6514419"/>
              <a:gd name="connsiteY2" fmla="*/ 1800397 h 2987462"/>
              <a:gd name="connsiteX3" fmla="*/ 6049761 w 6514419"/>
              <a:gd name="connsiteY3" fmla="*/ 2860985 h 2987462"/>
              <a:gd name="connsiteX4" fmla="*/ 5980613 w 6514419"/>
              <a:gd name="connsiteY4" fmla="*/ 2987462 h 2987462"/>
              <a:gd name="connsiteX5" fmla="*/ 4938153 w 6514419"/>
              <a:gd name="connsiteY5" fmla="*/ 2987462 h 2987462"/>
              <a:gd name="connsiteX6" fmla="*/ 5168430 w 6514419"/>
              <a:gd name="connsiteY6" fmla="*/ 2765481 h 2987462"/>
              <a:gd name="connsiteX7" fmla="*/ 5912064 w 6514419"/>
              <a:gd name="connsiteY7" fmla="*/ 1823612 h 2987462"/>
              <a:gd name="connsiteX8" fmla="*/ 6429707 w 6514419"/>
              <a:gd name="connsiteY8" fmla="*/ 1227184 h 2987462"/>
              <a:gd name="connsiteX9" fmla="*/ 0 w 6514419"/>
              <a:gd name="connsiteY9" fmla="*/ 0 h 2987462"/>
              <a:gd name="connsiteX10" fmla="*/ 3884260 w 6514419"/>
              <a:gd name="connsiteY10" fmla="*/ 0 h 2987462"/>
              <a:gd name="connsiteX11" fmla="*/ 3863104 w 6514419"/>
              <a:gd name="connsiteY11" fmla="*/ 12100 h 2987462"/>
              <a:gd name="connsiteX12" fmla="*/ 449498 w 6514419"/>
              <a:gd name="connsiteY12" fmla="*/ 2849825 h 2987462"/>
              <a:gd name="connsiteX13" fmla="*/ 343159 w 6514419"/>
              <a:gd name="connsiteY13" fmla="*/ 2987462 h 2987462"/>
              <a:gd name="connsiteX14" fmla="*/ 0 w 6514419"/>
              <a:gd name="connsiteY14" fmla="*/ 2987462 h 2987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514419" h="2987462">
                <a:moveTo>
                  <a:pt x="6429707" y="1227184"/>
                </a:moveTo>
                <a:cubicBezTo>
                  <a:pt x="6458863" y="1225069"/>
                  <a:pt x="6481948" y="1240349"/>
                  <a:pt x="6496462" y="1278073"/>
                </a:cubicBezTo>
                <a:cubicBezTo>
                  <a:pt x="6535164" y="1378669"/>
                  <a:pt x="6508072" y="1521824"/>
                  <a:pt x="6446150" y="1800397"/>
                </a:cubicBezTo>
                <a:cubicBezTo>
                  <a:pt x="6360431" y="2175818"/>
                  <a:pt x="6219823" y="2527687"/>
                  <a:pt x="6049761" y="2860985"/>
                </a:cubicBezTo>
                <a:lnTo>
                  <a:pt x="5980613" y="2987462"/>
                </a:lnTo>
                <a:lnTo>
                  <a:pt x="4938153" y="2987462"/>
                </a:lnTo>
                <a:lnTo>
                  <a:pt x="5168430" y="2765481"/>
                </a:lnTo>
                <a:cubicBezTo>
                  <a:pt x="5458383" y="2470109"/>
                  <a:pt x="5712009" y="2159269"/>
                  <a:pt x="5912064" y="1823612"/>
                </a:cubicBezTo>
                <a:cubicBezTo>
                  <a:pt x="6063002" y="1572122"/>
                  <a:pt x="6303360" y="1236344"/>
                  <a:pt x="6429707" y="1227184"/>
                </a:cubicBezTo>
                <a:close/>
                <a:moveTo>
                  <a:pt x="0" y="0"/>
                </a:moveTo>
                <a:lnTo>
                  <a:pt x="3884260" y="0"/>
                </a:lnTo>
                <a:lnTo>
                  <a:pt x="3863104" y="12100"/>
                </a:lnTo>
                <a:cubicBezTo>
                  <a:pt x="2714173" y="685955"/>
                  <a:pt x="1440340" y="1613259"/>
                  <a:pt x="449498" y="2849825"/>
                </a:cubicBezTo>
                <a:lnTo>
                  <a:pt x="343159" y="2987462"/>
                </a:lnTo>
                <a:lnTo>
                  <a:pt x="0" y="29874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68" name="Tijdelijke aanduiding voor verticale tekst 2">
            <a:extLst>
              <a:ext uri="{FF2B5EF4-FFF2-40B4-BE49-F238E27FC236}">
                <a16:creationId xmlns:a16="http://schemas.microsoft.com/office/drawing/2014/main" id="{FB7FD00C-D586-420C-9ED8-D66CA10583BA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3086309" y="3917564"/>
            <a:ext cx="6019383" cy="1101408"/>
          </a:xfrm>
        </p:spPr>
        <p:txBody>
          <a:bodyPr vert="horz" anchor="b"/>
          <a:lstStyle>
            <a:lvl1pPr marL="0" indent="0" algn="ctr">
              <a:lnSpc>
                <a:spcPct val="90000"/>
              </a:lnSpc>
              <a:buNone/>
              <a:defRPr sz="3400" b="0" baseline="0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/>
              <a:t>Plaats een hoofstuktitel hier, max. 2 regels</a:t>
            </a:r>
          </a:p>
        </p:txBody>
      </p:sp>
      <p:sp>
        <p:nvSpPr>
          <p:cNvPr id="69" name="Tijdelijke aanduiding voor verticale tekst 2">
            <a:extLst>
              <a:ext uri="{FF2B5EF4-FFF2-40B4-BE49-F238E27FC236}">
                <a16:creationId xmlns:a16="http://schemas.microsoft.com/office/drawing/2014/main" id="{690799DF-A51E-49A7-8891-95DD16DC9635}"/>
              </a:ext>
            </a:extLst>
          </p:cNvPr>
          <p:cNvSpPr>
            <a:spLocks noGrp="1"/>
          </p:cNvSpPr>
          <p:nvPr>
            <p:ph type="body" orient="vert" idx="22" hasCustomPrompt="1"/>
          </p:nvPr>
        </p:nvSpPr>
        <p:spPr>
          <a:xfrm>
            <a:off x="5661996" y="3100405"/>
            <a:ext cx="868008" cy="719401"/>
          </a:xfrm>
        </p:spPr>
        <p:txBody>
          <a:bodyPr vert="horz" anchor="b"/>
          <a:lstStyle>
            <a:lvl1pPr marL="0" indent="0" algn="ctr">
              <a:buNone/>
              <a:defRPr sz="5000" b="1">
                <a:solidFill>
                  <a:schemeClr val="bg1"/>
                </a:solidFill>
                <a:latin typeface="+mj-lt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/>
              <a:t>xx</a:t>
            </a:r>
          </a:p>
        </p:txBody>
      </p:sp>
      <p:sp>
        <p:nvSpPr>
          <p:cNvPr id="70" name="Tijdelijke aanduiding voor verticale tekst 2">
            <a:extLst>
              <a:ext uri="{FF2B5EF4-FFF2-40B4-BE49-F238E27FC236}">
                <a16:creationId xmlns:a16="http://schemas.microsoft.com/office/drawing/2014/main" id="{8632413B-FD95-49C2-9AB2-2721C539D87E}"/>
              </a:ext>
            </a:extLst>
          </p:cNvPr>
          <p:cNvSpPr>
            <a:spLocks noGrp="1"/>
          </p:cNvSpPr>
          <p:nvPr>
            <p:ph type="body" orient="vert" idx="37" hasCustomPrompt="1"/>
          </p:nvPr>
        </p:nvSpPr>
        <p:spPr>
          <a:xfrm>
            <a:off x="3088948" y="5168239"/>
            <a:ext cx="6014105" cy="280929"/>
          </a:xfrm>
        </p:spPr>
        <p:txBody>
          <a:bodyPr vert="horz" anchor="t"/>
          <a:lstStyle>
            <a:lvl1pPr marL="0" indent="0" algn="ctr"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GB" noProof="0" err="1"/>
              <a:t>Ruimte</a:t>
            </a:r>
            <a:r>
              <a:rPr lang="en-GB" noProof="0"/>
              <a:t> </a:t>
            </a:r>
            <a:r>
              <a:rPr lang="en-GB" noProof="0" err="1"/>
              <a:t>voor</a:t>
            </a:r>
            <a:r>
              <a:rPr lang="en-GB" noProof="0"/>
              <a:t>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subtitel</a:t>
            </a:r>
            <a:endParaRPr lang="en-GB" noProof="0"/>
          </a:p>
        </p:txBody>
      </p:sp>
      <p:sp>
        <p:nvSpPr>
          <p:cNvPr id="71" name="Tijdelijke aanduiding voor tekst 17">
            <a:extLst>
              <a:ext uri="{FF2B5EF4-FFF2-40B4-BE49-F238E27FC236}">
                <a16:creationId xmlns:a16="http://schemas.microsoft.com/office/drawing/2014/main" id="{4A34692B-7183-4801-90F1-28D1491DA4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0000" y="3894067"/>
            <a:ext cx="792000" cy="72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C6AA81-C0A5-4E64-9739-9FDCAC66D692}"/>
              </a:ext>
            </a:extLst>
          </p:cNvPr>
          <p:cNvSpPr>
            <a:spLocks noGrp="1"/>
          </p:cNvSpPr>
          <p:nvPr>
            <p:ph type="dt" sz="half" idx="38"/>
          </p:nvPr>
        </p:nvSpPr>
        <p:spPr/>
        <p:txBody>
          <a:bodyPr/>
          <a:lstStyle/>
          <a:p>
            <a:fld id="{3A315934-F2F7-4E3E-A399-5131CA5B56F8}" type="datetime1">
              <a:rPr lang="nl-NL" smtClean="0"/>
              <a:t>2-11-2021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B685B6-FFBA-41BE-888B-852BD3EA3246}"/>
              </a:ext>
            </a:extLst>
          </p:cNvPr>
          <p:cNvSpPr>
            <a:spLocks noGrp="1"/>
          </p:cNvSpPr>
          <p:nvPr>
            <p:ph type="ftr" sz="quarter" idx="39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2BF35-3CFA-4245-B309-1DD1F28D6F65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110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8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8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25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uiExpand="1" build="p" animBg="1">
        <p:tmplLst>
          <p:tmpl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53" presetClass="entr" presetSubtype="16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250" fill="hold"/>
                        <p:tgtEl>
                          <p:spTgt spid="7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25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hoek 1">
            <a:extLst>
              <a:ext uri="{FF2B5EF4-FFF2-40B4-BE49-F238E27FC236}">
                <a16:creationId xmlns:a16="http://schemas.microsoft.com/office/drawing/2014/main" id="{3045333A-E3EA-43C3-BCE6-6208D2E91F54}"/>
              </a:ext>
            </a:extLst>
          </p:cNvPr>
          <p:cNvSpPr/>
          <p:nvPr userDrawn="1"/>
        </p:nvSpPr>
        <p:spPr>
          <a:xfrm>
            <a:off x="0" y="0"/>
            <a:ext cx="12193767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nl-NL" sz="1600" err="1"/>
          </a:p>
        </p:txBody>
      </p:sp>
      <p:sp>
        <p:nvSpPr>
          <p:cNvPr id="50" name="Tijdelijke aanduiding voor tekst 49">
            <a:extLst>
              <a:ext uri="{FF2B5EF4-FFF2-40B4-BE49-F238E27FC236}">
                <a16:creationId xmlns:a16="http://schemas.microsoft.com/office/drawing/2014/main" id="{8EA864DE-21A4-4322-B86B-90D8D71975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12700" y="0"/>
            <a:ext cx="12204700" cy="6858000"/>
          </a:xfrm>
          <a:custGeom>
            <a:avLst/>
            <a:gdLst>
              <a:gd name="connsiteX0" fmla="*/ 9075049 w 12204700"/>
              <a:gd name="connsiteY0" fmla="*/ 5772006 h 6858000"/>
              <a:gd name="connsiteX1" fmla="*/ 9126952 w 12204700"/>
              <a:gd name="connsiteY1" fmla="*/ 5777216 h 6858000"/>
              <a:gd name="connsiteX2" fmla="*/ 9159252 w 12204700"/>
              <a:gd name="connsiteY2" fmla="*/ 6612721 h 6858000"/>
              <a:gd name="connsiteX3" fmla="*/ 9115237 w 12204700"/>
              <a:gd name="connsiteY3" fmla="*/ 6858000 h 6858000"/>
              <a:gd name="connsiteX4" fmla="*/ 8279377 w 12204700"/>
              <a:gd name="connsiteY4" fmla="*/ 6858000 h 6858000"/>
              <a:gd name="connsiteX5" fmla="*/ 8302894 w 12204700"/>
              <a:gd name="connsiteY5" fmla="*/ 6832043 h 6858000"/>
              <a:gd name="connsiteX6" fmla="*/ 8666687 w 12204700"/>
              <a:gd name="connsiteY6" fmla="*/ 6330183 h 6858000"/>
              <a:gd name="connsiteX7" fmla="*/ 9075049 w 12204700"/>
              <a:gd name="connsiteY7" fmla="*/ 5772006 h 6858000"/>
              <a:gd name="connsiteX8" fmla="*/ 6707537 w 12204700"/>
              <a:gd name="connsiteY8" fmla="*/ 1280211 h 6858000"/>
              <a:gd name="connsiteX9" fmla="*/ 6777176 w 12204700"/>
              <a:gd name="connsiteY9" fmla="*/ 1333299 h 6858000"/>
              <a:gd name="connsiteX10" fmla="*/ 6724690 w 12204700"/>
              <a:gd name="connsiteY10" fmla="*/ 1878193 h 6858000"/>
              <a:gd name="connsiteX11" fmla="*/ 4432973 w 12204700"/>
              <a:gd name="connsiteY11" fmla="*/ 6836122 h 6858000"/>
              <a:gd name="connsiteX12" fmla="*/ 4438466 w 12204700"/>
              <a:gd name="connsiteY12" fmla="*/ 6858000 h 6858000"/>
              <a:gd name="connsiteX13" fmla="*/ 722915 w 12204700"/>
              <a:gd name="connsiteY13" fmla="*/ 6858000 h 6858000"/>
              <a:gd name="connsiteX14" fmla="*/ 788346 w 12204700"/>
              <a:gd name="connsiteY14" fmla="*/ 6775267 h 6858000"/>
              <a:gd name="connsiteX15" fmla="*/ 6167527 w 12204700"/>
              <a:gd name="connsiteY15" fmla="*/ 1902411 h 6858000"/>
              <a:gd name="connsiteX16" fmla="*/ 6707537 w 12204700"/>
              <a:gd name="connsiteY16" fmla="*/ 1280211 h 6858000"/>
              <a:gd name="connsiteX17" fmla="*/ 11721863 w 12204700"/>
              <a:gd name="connsiteY17" fmla="*/ 0 h 6858000"/>
              <a:gd name="connsiteX18" fmla="*/ 12204700 w 12204700"/>
              <a:gd name="connsiteY18" fmla="*/ 0 h 6858000"/>
              <a:gd name="connsiteX19" fmla="*/ 12204700 w 12204700"/>
              <a:gd name="connsiteY19" fmla="*/ 4291763 h 6858000"/>
              <a:gd name="connsiteX20" fmla="*/ 12016166 w 12204700"/>
              <a:gd name="connsiteY20" fmla="*/ 4299884 h 6858000"/>
              <a:gd name="connsiteX21" fmla="*/ 10245317 w 12204700"/>
              <a:gd name="connsiteY21" fmla="*/ 2406943 h 6858000"/>
              <a:gd name="connsiteX22" fmla="*/ 11536167 w 12204700"/>
              <a:gd name="connsiteY22" fmla="*/ 167441 h 6858000"/>
              <a:gd name="connsiteX23" fmla="*/ 0 w 12204700"/>
              <a:gd name="connsiteY23" fmla="*/ 0 h 6858000"/>
              <a:gd name="connsiteX24" fmla="*/ 4052100 w 12204700"/>
              <a:gd name="connsiteY24" fmla="*/ 0 h 6858000"/>
              <a:gd name="connsiteX25" fmla="*/ 4030029 w 12204700"/>
              <a:gd name="connsiteY25" fmla="*/ 12623 h 6858000"/>
              <a:gd name="connsiteX26" fmla="*/ 266252 w 12204700"/>
              <a:gd name="connsiteY26" fmla="*/ 3235286 h 6858000"/>
              <a:gd name="connsiteX27" fmla="*/ 0 w 12204700"/>
              <a:gd name="connsiteY27" fmla="*/ 36140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204700" h="6858000">
                <a:moveTo>
                  <a:pt x="9075049" y="5772006"/>
                </a:moveTo>
                <a:cubicBezTo>
                  <a:pt x="9092066" y="5769522"/>
                  <a:pt x="9109288" y="5771162"/>
                  <a:pt x="9126952" y="5777216"/>
                </a:cubicBezTo>
                <a:cubicBezTo>
                  <a:pt x="9227888" y="5813542"/>
                  <a:pt x="9223850" y="6233313"/>
                  <a:pt x="9159252" y="6612721"/>
                </a:cubicBezTo>
                <a:lnTo>
                  <a:pt x="9115237" y="6858000"/>
                </a:lnTo>
                <a:lnTo>
                  <a:pt x="8279377" y="6858000"/>
                </a:lnTo>
                <a:lnTo>
                  <a:pt x="8302894" y="6832043"/>
                </a:lnTo>
                <a:cubicBezTo>
                  <a:pt x="8446837" y="6666454"/>
                  <a:pt x="8570294" y="6496679"/>
                  <a:pt x="8666687" y="6330183"/>
                </a:cubicBezTo>
                <a:cubicBezTo>
                  <a:pt x="8846856" y="6008797"/>
                  <a:pt x="8955930" y="5789388"/>
                  <a:pt x="9075049" y="5772006"/>
                </a:cubicBezTo>
                <a:close/>
                <a:moveTo>
                  <a:pt x="6707537" y="1280211"/>
                </a:moveTo>
                <a:cubicBezTo>
                  <a:pt x="6737953" y="1278005"/>
                  <a:pt x="6762036" y="1293945"/>
                  <a:pt x="6777176" y="1333299"/>
                </a:cubicBezTo>
                <a:cubicBezTo>
                  <a:pt x="6817551" y="1438242"/>
                  <a:pt x="6789289" y="1587583"/>
                  <a:pt x="6724690" y="1878193"/>
                </a:cubicBezTo>
                <a:cubicBezTo>
                  <a:pt x="6247770" y="3966955"/>
                  <a:pt x="4142084" y="5356862"/>
                  <a:pt x="4432973" y="6836122"/>
                </a:cubicBezTo>
                <a:lnTo>
                  <a:pt x="4438466" y="6858000"/>
                </a:lnTo>
                <a:lnTo>
                  <a:pt x="722915" y="6858000"/>
                </a:lnTo>
                <a:lnTo>
                  <a:pt x="788346" y="6775267"/>
                </a:lnTo>
                <a:cubicBezTo>
                  <a:pt x="2351773" y="4901065"/>
                  <a:pt x="5054461" y="3769936"/>
                  <a:pt x="6167527" y="1902411"/>
                </a:cubicBezTo>
                <a:cubicBezTo>
                  <a:pt x="6324986" y="1640054"/>
                  <a:pt x="6575731" y="1289767"/>
                  <a:pt x="6707537" y="1280211"/>
                </a:cubicBezTo>
                <a:close/>
                <a:moveTo>
                  <a:pt x="11721863" y="0"/>
                </a:moveTo>
                <a:lnTo>
                  <a:pt x="12204700" y="0"/>
                </a:lnTo>
                <a:lnTo>
                  <a:pt x="12204700" y="4291763"/>
                </a:lnTo>
                <a:lnTo>
                  <a:pt x="12016166" y="4299884"/>
                </a:lnTo>
                <a:cubicBezTo>
                  <a:pt x="11038669" y="4298938"/>
                  <a:pt x="10242289" y="3766152"/>
                  <a:pt x="10245317" y="2406943"/>
                </a:cubicBezTo>
                <a:cubicBezTo>
                  <a:pt x="10246452" y="1629333"/>
                  <a:pt x="10767516" y="886844"/>
                  <a:pt x="11536167" y="167441"/>
                </a:cubicBezTo>
                <a:close/>
                <a:moveTo>
                  <a:pt x="0" y="0"/>
                </a:moveTo>
                <a:lnTo>
                  <a:pt x="4052100" y="0"/>
                </a:lnTo>
                <a:lnTo>
                  <a:pt x="4030029" y="12623"/>
                </a:lnTo>
                <a:cubicBezTo>
                  <a:pt x="2751548" y="762460"/>
                  <a:pt x="1324815" y="1813127"/>
                  <a:pt x="266252" y="3235286"/>
                </a:cubicBezTo>
                <a:lnTo>
                  <a:pt x="0" y="3614017"/>
                </a:lnTo>
                <a:close/>
              </a:path>
            </a:pathLst>
          </a:custGeom>
          <a:solidFill>
            <a:srgbClr val="61A4B4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  <p:sp>
        <p:nvSpPr>
          <p:cNvPr id="84" name="Tijdelijke aanduiding voor media 28">
            <a:extLst>
              <a:ext uri="{FF2B5EF4-FFF2-40B4-BE49-F238E27FC236}">
                <a16:creationId xmlns:a16="http://schemas.microsoft.com/office/drawing/2014/main" id="{509D1DBF-53EC-4D6F-8ECF-1E96F36DB028}"/>
              </a:ext>
            </a:extLst>
          </p:cNvPr>
          <p:cNvSpPr>
            <a:spLocks noGrp="1"/>
          </p:cNvSpPr>
          <p:nvPr>
            <p:ph type="media" sz="quarter" idx="19" hasCustomPrompt="1"/>
          </p:nvPr>
        </p:nvSpPr>
        <p:spPr>
          <a:xfrm>
            <a:off x="0" y="1"/>
            <a:ext cx="12192000" cy="6857999"/>
          </a:xfrm>
          <a:solidFill>
            <a:schemeClr val="bg1">
              <a:lumMod val="95000"/>
              <a:alpha val="80000"/>
            </a:schemeClr>
          </a:solidFill>
        </p:spPr>
        <p:txBody>
          <a:bodyPr tIns="0" bIns="1620000" anchor="ctr" anchorCtr="0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nl-NL" noProof="0"/>
              <a:t>Klik op het onderstaand icoon </a:t>
            </a:r>
            <a:br>
              <a:rPr lang="nl-NL" noProof="0"/>
            </a:br>
            <a:r>
              <a:rPr lang="nl-NL" noProof="0"/>
              <a:t>om een video in te voegen.</a:t>
            </a:r>
            <a:br>
              <a:rPr lang="nl-NL" noProof="0"/>
            </a:br>
            <a:br>
              <a:rPr lang="nl-NL" noProof="0"/>
            </a:br>
            <a:r>
              <a:rPr lang="nl-NL" noProof="0"/>
              <a:t>Meer hulp nodig? </a:t>
            </a:r>
            <a:br>
              <a:rPr lang="nl-NL" noProof="0"/>
            </a:br>
            <a:r>
              <a:rPr lang="nl-NL" noProof="0"/>
              <a:t>Aan de zijkanten van de dia's zijn instructies </a:t>
            </a:r>
            <a:br>
              <a:rPr lang="nl-NL" noProof="0"/>
            </a:br>
            <a:r>
              <a:rPr lang="nl-NL" noProof="0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F0383C-676C-4D48-AF86-DFC86868D7FF}" type="datetime1">
              <a:rPr lang="nl-NL" smtClean="0"/>
              <a:t>2-11-2021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nl-NL"/>
            </a:defPPr>
            <a:lvl1pPr algn="ctr">
              <a:defRPr sz="2400" b="0" spc="50" baseline="0">
                <a:solidFill>
                  <a:schemeClr val="accent2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pPr lvl="0"/>
            <a:r>
              <a:rPr lang="nl-NL"/>
              <a:t>Video</a:t>
            </a:r>
          </a:p>
        </p:txBody>
      </p:sp>
      <p:grpSp>
        <p:nvGrpSpPr>
          <p:cNvPr id="9" name="Instructie">
            <a:extLst>
              <a:ext uri="{FF2B5EF4-FFF2-40B4-BE49-F238E27FC236}">
                <a16:creationId xmlns:a16="http://schemas.microsoft.com/office/drawing/2014/main" id="{A1DF8F9A-528E-4FB6-A7B2-D60B5FA431E9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D726D9D3-C334-4C79-81BB-8A26659DEEDB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6" name="Ovaal 105">
              <a:extLst>
                <a:ext uri="{FF2B5EF4-FFF2-40B4-BE49-F238E27FC236}">
                  <a16:creationId xmlns:a16="http://schemas.microsoft.com/office/drawing/2014/main" id="{E45E2BB9-4F81-4202-B374-298A18DE14EC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7" name="Graphic 163" descr="Informatie">
              <a:extLst>
                <a:ext uri="{FF2B5EF4-FFF2-40B4-BE49-F238E27FC236}">
                  <a16:creationId xmlns:a16="http://schemas.microsoft.com/office/drawing/2014/main" id="{D41D9F4F-CDF8-42B7-BF22-B8128E4E7C8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6BA19D66-7554-4A72-AE54-C53FBE638E3A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66" name="INSTRUCTIE">
              <a:extLst>
                <a:ext uri="{FF2B5EF4-FFF2-40B4-BE49-F238E27FC236}">
                  <a16:creationId xmlns:a16="http://schemas.microsoft.com/office/drawing/2014/main" id="{8351ED81-7CD8-4E43-809B-24EA03FF5F0D}"/>
                </a:ext>
              </a:extLst>
            </p:cNvPr>
            <p:cNvGrpSpPr/>
            <p:nvPr userDrawn="1"/>
          </p:nvGrpSpPr>
          <p:grpSpPr>
            <a:xfrm>
              <a:off x="12556436" y="0"/>
              <a:ext cx="3194766" cy="3719488"/>
              <a:chOff x="12556436" y="0"/>
              <a:chExt cx="3194766" cy="3719488"/>
            </a:xfrm>
          </p:grpSpPr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7862DD7A-F13C-4C81-B1D6-51401E691A4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Video invoegen/veranderen</a:t>
                </a:r>
              </a:p>
            </p:txBody>
          </p:sp>
          <p:grpSp>
            <p:nvGrpSpPr>
              <p:cNvPr id="69" name="Video icoon">
                <a:extLst>
                  <a:ext uri="{FF2B5EF4-FFF2-40B4-BE49-F238E27FC236}">
                    <a16:creationId xmlns:a16="http://schemas.microsoft.com/office/drawing/2014/main" id="{2A48B698-AF72-4590-BA4B-ACE96AC93272}"/>
                  </a:ext>
                </a:extLst>
              </p:cNvPr>
              <p:cNvGrpSpPr/>
              <p:nvPr userDrawn="1"/>
            </p:nvGrpSpPr>
            <p:grpSpPr>
              <a:xfrm>
                <a:off x="12922117" y="1112858"/>
                <a:ext cx="326087" cy="328143"/>
                <a:chOff x="8066315" y="1676399"/>
                <a:chExt cx="1371600" cy="1380253"/>
              </a:xfrm>
            </p:grpSpPr>
            <p:sp>
              <p:nvSpPr>
                <p:cNvPr id="98" name="Rechthoek 97">
                  <a:extLst>
                    <a:ext uri="{FF2B5EF4-FFF2-40B4-BE49-F238E27FC236}">
                      <a16:creationId xmlns:a16="http://schemas.microsoft.com/office/drawing/2014/main" id="{FC166108-CC2F-498C-B04F-AE07F44AE4D1}"/>
                    </a:ext>
                  </a:extLst>
                </p:cNvPr>
                <p:cNvSpPr/>
                <p:nvPr userDrawn="1"/>
              </p:nvSpPr>
              <p:spPr>
                <a:xfrm>
                  <a:off x="8066315" y="1687286"/>
                  <a:ext cx="1360714" cy="1360714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99" name="Vrije vorm 112">
                  <a:extLst>
                    <a:ext uri="{FF2B5EF4-FFF2-40B4-BE49-F238E27FC236}">
                      <a16:creationId xmlns:a16="http://schemas.microsoft.com/office/drawing/2014/main" id="{1DE8E939-4C9E-4572-86C2-21BD14558039}"/>
                    </a:ext>
                  </a:extLst>
                </p:cNvPr>
                <p:cNvSpPr/>
                <p:nvPr userDrawn="1"/>
              </p:nvSpPr>
              <p:spPr>
                <a:xfrm>
                  <a:off x="8077201" y="1676399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0" name="Vrije vorm 113">
                  <a:extLst>
                    <a:ext uri="{FF2B5EF4-FFF2-40B4-BE49-F238E27FC236}">
                      <a16:creationId xmlns:a16="http://schemas.microsoft.com/office/drawing/2014/main" id="{8BF31C68-8741-403E-8E16-F002504FA5C2}"/>
                    </a:ext>
                  </a:extLst>
                </p:cNvPr>
                <p:cNvSpPr/>
                <p:nvPr userDrawn="1"/>
              </p:nvSpPr>
              <p:spPr>
                <a:xfrm>
                  <a:off x="8071339" y="2849823"/>
                  <a:ext cx="1360714" cy="206829"/>
                </a:xfrm>
                <a:custGeom>
                  <a:avLst/>
                  <a:gdLst>
                    <a:gd name="connsiteX0" fmla="*/ 1186901 w 1360714"/>
                    <a:gd name="connsiteY0" fmla="*/ 41746 h 206829"/>
                    <a:gd name="connsiteX1" fmla="*/ 1186901 w 1360714"/>
                    <a:gd name="connsiteY1" fmla="*/ 175847 h 206829"/>
                    <a:gd name="connsiteX2" fmla="*/ 1315854 w 1360714"/>
                    <a:gd name="connsiteY2" fmla="*/ 175847 h 206829"/>
                    <a:gd name="connsiteX3" fmla="*/ 1315854 w 1360714"/>
                    <a:gd name="connsiteY3" fmla="*/ 41746 h 206829"/>
                    <a:gd name="connsiteX4" fmla="*/ 958249 w 1360714"/>
                    <a:gd name="connsiteY4" fmla="*/ 41746 h 206829"/>
                    <a:gd name="connsiteX5" fmla="*/ 958249 w 1360714"/>
                    <a:gd name="connsiteY5" fmla="*/ 175847 h 206829"/>
                    <a:gd name="connsiteX6" fmla="*/ 1087202 w 1360714"/>
                    <a:gd name="connsiteY6" fmla="*/ 175847 h 206829"/>
                    <a:gd name="connsiteX7" fmla="*/ 1087202 w 1360714"/>
                    <a:gd name="connsiteY7" fmla="*/ 41746 h 206829"/>
                    <a:gd name="connsiteX8" fmla="*/ 729440 w 1360714"/>
                    <a:gd name="connsiteY8" fmla="*/ 41746 h 206829"/>
                    <a:gd name="connsiteX9" fmla="*/ 729440 w 1360714"/>
                    <a:gd name="connsiteY9" fmla="*/ 175847 h 206829"/>
                    <a:gd name="connsiteX10" fmla="*/ 858393 w 1360714"/>
                    <a:gd name="connsiteY10" fmla="*/ 175847 h 206829"/>
                    <a:gd name="connsiteX11" fmla="*/ 858393 w 1360714"/>
                    <a:gd name="connsiteY11" fmla="*/ 41746 h 206829"/>
                    <a:gd name="connsiteX12" fmla="*/ 493889 w 1360714"/>
                    <a:gd name="connsiteY12" fmla="*/ 41746 h 206829"/>
                    <a:gd name="connsiteX13" fmla="*/ 493889 w 1360714"/>
                    <a:gd name="connsiteY13" fmla="*/ 175847 h 206829"/>
                    <a:gd name="connsiteX14" fmla="*/ 622842 w 1360714"/>
                    <a:gd name="connsiteY14" fmla="*/ 175847 h 206829"/>
                    <a:gd name="connsiteX15" fmla="*/ 622842 w 1360714"/>
                    <a:gd name="connsiteY15" fmla="*/ 41746 h 206829"/>
                    <a:gd name="connsiteX16" fmla="*/ 260368 w 1360714"/>
                    <a:gd name="connsiteY16" fmla="*/ 41746 h 206829"/>
                    <a:gd name="connsiteX17" fmla="*/ 260368 w 1360714"/>
                    <a:gd name="connsiteY17" fmla="*/ 175847 h 206829"/>
                    <a:gd name="connsiteX18" fmla="*/ 389321 w 1360714"/>
                    <a:gd name="connsiteY18" fmla="*/ 175847 h 206829"/>
                    <a:gd name="connsiteX19" fmla="*/ 389321 w 1360714"/>
                    <a:gd name="connsiteY19" fmla="*/ 41746 h 206829"/>
                    <a:gd name="connsiteX20" fmla="*/ 35169 w 1360714"/>
                    <a:gd name="connsiteY20" fmla="*/ 41746 h 206829"/>
                    <a:gd name="connsiteX21" fmla="*/ 35169 w 1360714"/>
                    <a:gd name="connsiteY21" fmla="*/ 175847 h 206829"/>
                    <a:gd name="connsiteX22" fmla="*/ 164122 w 1360714"/>
                    <a:gd name="connsiteY22" fmla="*/ 175847 h 206829"/>
                    <a:gd name="connsiteX23" fmla="*/ 164122 w 1360714"/>
                    <a:gd name="connsiteY23" fmla="*/ 41746 h 206829"/>
                    <a:gd name="connsiteX24" fmla="*/ 0 w 1360714"/>
                    <a:gd name="connsiteY24" fmla="*/ 0 h 206829"/>
                    <a:gd name="connsiteX25" fmla="*/ 1360714 w 1360714"/>
                    <a:gd name="connsiteY25" fmla="*/ 0 h 206829"/>
                    <a:gd name="connsiteX26" fmla="*/ 1360714 w 1360714"/>
                    <a:gd name="connsiteY26" fmla="*/ 206829 h 206829"/>
                    <a:gd name="connsiteX27" fmla="*/ 0 w 1360714"/>
                    <a:gd name="connsiteY27" fmla="*/ 206829 h 206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1360714" h="206829">
                      <a:moveTo>
                        <a:pt x="1186901" y="41746"/>
                      </a:moveTo>
                      <a:lnTo>
                        <a:pt x="1186901" y="175847"/>
                      </a:lnTo>
                      <a:lnTo>
                        <a:pt x="1315854" y="175847"/>
                      </a:lnTo>
                      <a:lnTo>
                        <a:pt x="1315854" y="41746"/>
                      </a:lnTo>
                      <a:close/>
                      <a:moveTo>
                        <a:pt x="958249" y="41746"/>
                      </a:moveTo>
                      <a:lnTo>
                        <a:pt x="958249" y="175847"/>
                      </a:lnTo>
                      <a:lnTo>
                        <a:pt x="1087202" y="175847"/>
                      </a:lnTo>
                      <a:lnTo>
                        <a:pt x="1087202" y="41746"/>
                      </a:lnTo>
                      <a:close/>
                      <a:moveTo>
                        <a:pt x="729440" y="41746"/>
                      </a:moveTo>
                      <a:lnTo>
                        <a:pt x="729440" y="175847"/>
                      </a:lnTo>
                      <a:lnTo>
                        <a:pt x="858393" y="175847"/>
                      </a:lnTo>
                      <a:lnTo>
                        <a:pt x="858393" y="41746"/>
                      </a:lnTo>
                      <a:close/>
                      <a:moveTo>
                        <a:pt x="493889" y="41746"/>
                      </a:moveTo>
                      <a:lnTo>
                        <a:pt x="493889" y="175847"/>
                      </a:lnTo>
                      <a:lnTo>
                        <a:pt x="622842" y="175847"/>
                      </a:lnTo>
                      <a:lnTo>
                        <a:pt x="622842" y="41746"/>
                      </a:lnTo>
                      <a:close/>
                      <a:moveTo>
                        <a:pt x="260368" y="41746"/>
                      </a:moveTo>
                      <a:lnTo>
                        <a:pt x="260368" y="175847"/>
                      </a:lnTo>
                      <a:lnTo>
                        <a:pt x="389321" y="175847"/>
                      </a:lnTo>
                      <a:lnTo>
                        <a:pt x="389321" y="41746"/>
                      </a:lnTo>
                      <a:close/>
                      <a:moveTo>
                        <a:pt x="35169" y="41746"/>
                      </a:moveTo>
                      <a:lnTo>
                        <a:pt x="35169" y="175847"/>
                      </a:lnTo>
                      <a:lnTo>
                        <a:pt x="164122" y="175847"/>
                      </a:lnTo>
                      <a:lnTo>
                        <a:pt x="164122" y="41746"/>
                      </a:lnTo>
                      <a:close/>
                      <a:moveTo>
                        <a:pt x="0" y="0"/>
                      </a:moveTo>
                      <a:lnTo>
                        <a:pt x="1360714" y="0"/>
                      </a:lnTo>
                      <a:lnTo>
                        <a:pt x="1360714" y="206829"/>
                      </a:lnTo>
                      <a:lnTo>
                        <a:pt x="0" y="206829"/>
                      </a:lnTo>
                      <a:close/>
                    </a:path>
                  </a:pathLst>
                </a:cu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Ovaal 69">
                <a:extLst>
                  <a:ext uri="{FF2B5EF4-FFF2-40B4-BE49-F238E27FC236}">
                    <a16:creationId xmlns:a16="http://schemas.microsoft.com/office/drawing/2014/main" id="{A99F4135-7A48-4C13-A831-EDCA9FBF1EE5}"/>
                  </a:ext>
                </a:extLst>
              </p:cNvPr>
              <p:cNvSpPr/>
              <p:nvPr userDrawn="1"/>
            </p:nvSpPr>
            <p:spPr>
              <a:xfrm>
                <a:off x="12556436" y="39294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1" name="Rechthoek 70">
                <a:extLst>
                  <a:ext uri="{FF2B5EF4-FFF2-40B4-BE49-F238E27FC236}">
                    <a16:creationId xmlns:a16="http://schemas.microsoft.com/office/drawing/2014/main" id="{D273070F-41E7-4766-B8C0-0ED6650BB9E0}"/>
                  </a:ext>
                </a:extLst>
              </p:cNvPr>
              <p:cNvSpPr/>
              <p:nvPr userDrawn="1"/>
            </p:nvSpPr>
            <p:spPr>
              <a:xfrm>
                <a:off x="12922117" y="392943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afbeelding/video d.m.v. de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video in te voegen. </a:t>
                </a:r>
                <a:r>
                  <a:rPr kumimoji="0" lang="nl-NL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2" name="Ovaal 71">
                <a:extLst>
                  <a:ext uri="{FF2B5EF4-FFF2-40B4-BE49-F238E27FC236}">
                    <a16:creationId xmlns:a16="http://schemas.microsoft.com/office/drawing/2014/main" id="{78DC4924-C8DF-40C0-A596-37F871B645D0}"/>
                  </a:ext>
                </a:extLst>
              </p:cNvPr>
              <p:cNvSpPr/>
              <p:nvPr userDrawn="1"/>
            </p:nvSpPr>
            <p:spPr>
              <a:xfrm>
                <a:off x="12556436" y="157635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B922DA10-F4ED-4F40-9273-A13F8FAA3278}"/>
                  </a:ext>
                </a:extLst>
              </p:cNvPr>
              <p:cNvSpPr/>
              <p:nvPr userDrawn="1"/>
            </p:nvSpPr>
            <p:spPr>
              <a:xfrm>
                <a:off x="12922117" y="1576358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video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4" name="Groep 73">
                <a:extLst>
                  <a:ext uri="{FF2B5EF4-FFF2-40B4-BE49-F238E27FC236}">
                    <a16:creationId xmlns:a16="http://schemas.microsoft.com/office/drawing/2014/main" id="{A35FDF0A-5116-4559-B850-63EA8E103B91}"/>
                  </a:ext>
                </a:extLst>
              </p:cNvPr>
              <p:cNvGrpSpPr/>
              <p:nvPr userDrawn="1"/>
            </p:nvGrpSpPr>
            <p:grpSpPr>
              <a:xfrm>
                <a:off x="12922117" y="2007401"/>
                <a:ext cx="825500" cy="209550"/>
                <a:chOff x="13504624" y="2482850"/>
                <a:chExt cx="825500" cy="209550"/>
              </a:xfrm>
            </p:grpSpPr>
            <p:sp>
              <p:nvSpPr>
                <p:cNvPr id="95" name="Rechthoek 94">
                  <a:extLst>
                    <a:ext uri="{FF2B5EF4-FFF2-40B4-BE49-F238E27FC236}">
                      <a16:creationId xmlns:a16="http://schemas.microsoft.com/office/drawing/2014/main" id="{3C9BCFD6-D6FC-494C-8A7D-F129A885E51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96" name="Rechte verbindingslijn 95">
                  <a:extLst>
                    <a:ext uri="{FF2B5EF4-FFF2-40B4-BE49-F238E27FC236}">
                      <a16:creationId xmlns:a16="http://schemas.microsoft.com/office/drawing/2014/main" id="{785D1B2F-5B7D-4D79-8386-874D630D84AD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97" name="Gelijkbenige driehoek 96">
                  <a:extLst>
                    <a:ext uri="{FF2B5EF4-FFF2-40B4-BE49-F238E27FC236}">
                      <a16:creationId xmlns:a16="http://schemas.microsoft.com/office/drawing/2014/main" id="{B5DAE7D2-F8E8-44D2-B101-7D16A26A9407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5" name="Ovaal 74">
                <a:extLst>
                  <a:ext uri="{FF2B5EF4-FFF2-40B4-BE49-F238E27FC236}">
                    <a16:creationId xmlns:a16="http://schemas.microsoft.com/office/drawing/2014/main" id="{B4C69EA9-DE30-47A7-9265-A5C62B41DEAB}"/>
                  </a:ext>
                </a:extLst>
              </p:cNvPr>
              <p:cNvSpPr/>
              <p:nvPr userDrawn="1"/>
            </p:nvSpPr>
            <p:spPr>
              <a:xfrm>
                <a:off x="12556436" y="237867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76" name="Rechthoek 75">
                <a:extLst>
                  <a:ext uri="{FF2B5EF4-FFF2-40B4-BE49-F238E27FC236}">
                    <a16:creationId xmlns:a16="http://schemas.microsoft.com/office/drawing/2014/main" id="{FCF15E03-DD2C-43B8-AA88-62447151C8B9}"/>
                  </a:ext>
                </a:extLst>
              </p:cNvPr>
              <p:cNvSpPr/>
              <p:nvPr userDrawn="1"/>
            </p:nvSpPr>
            <p:spPr>
              <a:xfrm>
                <a:off x="12922118" y="2378673"/>
                <a:ext cx="2817996" cy="58109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Om de video te schalen of bij te snijden, ga naar de tab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‘Hulpmiddelen voor video - Opmaak’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en klik op de knop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‘Bijsnijden’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Schaal met de bolletjes de video en met de hoekjes het kader.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77" name="Groep 76">
                <a:extLst>
                  <a:ext uri="{FF2B5EF4-FFF2-40B4-BE49-F238E27FC236}">
                    <a16:creationId xmlns:a16="http://schemas.microsoft.com/office/drawing/2014/main" id="{C3A4637C-C40D-4333-BD2E-0AA41326C423}"/>
                  </a:ext>
                </a:extLst>
              </p:cNvPr>
              <p:cNvGrpSpPr/>
              <p:nvPr userDrawn="1"/>
            </p:nvGrpSpPr>
            <p:grpSpPr>
              <a:xfrm>
                <a:off x="12861349" y="3106570"/>
                <a:ext cx="514284" cy="612918"/>
                <a:chOff x="12682980" y="3403241"/>
                <a:chExt cx="622284" cy="741632"/>
              </a:xfrm>
            </p:grpSpPr>
            <p:grpSp>
              <p:nvGrpSpPr>
                <p:cNvPr id="78" name="Groep 77">
                  <a:extLst>
                    <a:ext uri="{FF2B5EF4-FFF2-40B4-BE49-F238E27FC236}">
                      <a16:creationId xmlns:a16="http://schemas.microsoft.com/office/drawing/2014/main" id="{9939B977-FFF3-4518-A561-AB94A2057DBF}"/>
                    </a:ext>
                  </a:extLst>
                </p:cNvPr>
                <p:cNvGrpSpPr/>
                <p:nvPr userDrawn="1"/>
              </p:nvGrpSpPr>
              <p:grpSpPr>
                <a:xfrm>
                  <a:off x="12771568" y="3403241"/>
                  <a:ext cx="467138" cy="448489"/>
                  <a:chOff x="12782195" y="3403241"/>
                  <a:chExt cx="467138" cy="448489"/>
                </a:xfrm>
              </p:grpSpPr>
              <p:grpSp>
                <p:nvGrpSpPr>
                  <p:cNvPr id="81" name="Groep 80">
                    <a:extLst>
                      <a:ext uri="{FF2B5EF4-FFF2-40B4-BE49-F238E27FC236}">
                        <a16:creationId xmlns:a16="http://schemas.microsoft.com/office/drawing/2014/main" id="{E0391AED-C0D1-41FF-A088-856CF72A2D2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2782195" y="3403241"/>
                    <a:ext cx="412967" cy="393907"/>
                    <a:chOff x="13554906" y="3320109"/>
                    <a:chExt cx="443906" cy="423419"/>
                  </a:xfrm>
                </p:grpSpPr>
                <p:grpSp>
                  <p:nvGrpSpPr>
                    <p:cNvPr id="89" name="Groep 88">
                      <a:extLst>
                        <a:ext uri="{FF2B5EF4-FFF2-40B4-BE49-F238E27FC236}">
                          <a16:creationId xmlns:a16="http://schemas.microsoft.com/office/drawing/2014/main" id="{FC76D17C-6B4F-4FCB-BAC9-05742D18454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54906" y="3320109"/>
                      <a:ext cx="443906" cy="423419"/>
                      <a:chOff x="12909684" y="1276143"/>
                      <a:chExt cx="443906" cy="423419"/>
                    </a:xfrm>
                  </p:grpSpPr>
                  <p:sp>
                    <p:nvSpPr>
                      <p:cNvPr id="92" name="Rechthoek 91">
                        <a:extLst>
                          <a:ext uri="{FF2B5EF4-FFF2-40B4-BE49-F238E27FC236}">
                            <a16:creationId xmlns:a16="http://schemas.microsoft.com/office/drawing/2014/main" id="{F4B8E451-A595-4701-A9D6-A2933AB24BE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18700" y="1285262"/>
                        <a:ext cx="434890" cy="414300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818181"/>
                        </a:solidFill>
                        <a:prstDash val="dash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3" name="Rechthoek 92">
                        <a:extLst>
                          <a:ext uri="{FF2B5EF4-FFF2-40B4-BE49-F238E27FC236}">
                            <a16:creationId xmlns:a16="http://schemas.microsoft.com/office/drawing/2014/main" id="{8DEC88F4-6469-41EA-AC03-1D4647B98F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2909684" y="1276143"/>
                        <a:ext cx="261629" cy="25780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12700">
                        <a:solidFill>
                          <a:srgbClr val="81818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lvl="0">
                          <a:lnSpc>
                            <a:spcPct val="90000"/>
                          </a:lnSpc>
                          <a:spcBef>
                            <a:spcPts val="600"/>
                          </a:spcBef>
                          <a:spcAft>
                            <a:spcPts val="600"/>
                          </a:spcAft>
                        </a:pPr>
                        <a:endParaRPr lang="nl-NL" sz="800" b="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94" name="Ovaal 93">
                        <a:extLst>
                          <a:ext uri="{FF2B5EF4-FFF2-40B4-BE49-F238E27FC236}">
                            <a16:creationId xmlns:a16="http://schemas.microsoft.com/office/drawing/2014/main" id="{A3F7E199-3D45-4E57-831F-3B75FC611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3069071" y="1308711"/>
                        <a:ext cx="72188" cy="72188"/>
                      </a:xfrm>
                      <a:prstGeom prst="ellipse">
                        <a:avLst/>
                      </a:prstGeom>
                      <a:solidFill>
                        <a:srgbClr val="ECC679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="horz" wrap="square" lIns="0" tIns="0" rIns="0" bIns="0" numCol="1" spcCol="0" rtlCol="0" fromWordArt="0" anchor="ctr" anchorCtr="0" forceAA="0" compatLnSpc="1">
                        <a:prstTxWarp prst="textNoShape">
                          <a:avLst/>
                        </a:prstTxWarp>
                        <a:noAutofit/>
                      </a:bodyPr>
                      <a:lstStyle/>
                      <a:p>
                        <a:pPr algn="l"/>
                        <a:endParaRPr lang="nl-NL" sz="1000" b="1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pic>
                  <p:nvPicPr>
                    <p:cNvPr id="90" name="Afbeelding 89">
                      <a:extLst>
                        <a:ext uri="{FF2B5EF4-FFF2-40B4-BE49-F238E27FC236}">
                          <a16:creationId xmlns:a16="http://schemas.microsoft.com/office/drawing/2014/main" id="{2B83FFBC-D92A-4743-8AD4-1C127945B2C0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67296" y="3424991"/>
                      <a:ext cx="173367" cy="14022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1" name="Afbeelding 90">
                      <a:extLst>
                        <a:ext uri="{FF2B5EF4-FFF2-40B4-BE49-F238E27FC236}">
                          <a16:creationId xmlns:a16="http://schemas.microsoft.com/office/drawing/2014/main" id="{6DF98199-C642-4F10-AD84-398839F73D85}"/>
                        </a:ext>
                      </a:extLst>
                    </p:cNvPr>
                    <p:cNvPicPr>
                      <a:picLocks noChangeAspect="1"/>
                    </p:cNvPicPr>
                    <p:nvPr userDrawn="1"/>
                  </p:nvPicPr>
                  <p:blipFill>
                    <a:blip r:embed="rId2">
                      <a:duotone>
                        <a:prstClr val="black"/>
                        <a:srgbClr val="4D82B8">
                          <a:tint val="45000"/>
                          <a:satMod val="400000"/>
                        </a:srgbClr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3">
                              <a14:imgEffect>
                                <a14:brightnessContrast contrast="-40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 flipH="1">
                      <a:off x="13635598" y="3454369"/>
                      <a:ext cx="173367" cy="111423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82" name="Groep 81">
                    <a:extLst>
                      <a:ext uri="{FF2B5EF4-FFF2-40B4-BE49-F238E27FC236}">
                        <a16:creationId xmlns:a16="http://schemas.microsoft.com/office/drawing/2014/main" id="{3464A9A1-A2F0-4DBD-9375-A39756CC994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103513" y="3705268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7" name="Rechthoek 86">
                      <a:extLst>
                        <a:ext uri="{FF2B5EF4-FFF2-40B4-BE49-F238E27FC236}">
                          <a16:creationId xmlns:a16="http://schemas.microsoft.com/office/drawing/2014/main" id="{F6FFC52B-93A5-4027-ACFE-D5FA17C5E01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8" name="Rechthoek 87">
                      <a:extLst>
                        <a:ext uri="{FF2B5EF4-FFF2-40B4-BE49-F238E27FC236}">
                          <a16:creationId xmlns:a16="http://schemas.microsoft.com/office/drawing/2014/main" id="{45CDABE9-F810-4708-BAA5-6857C9B3BB51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grpSp>
                <p:nvGrpSpPr>
                  <p:cNvPr id="83" name="Groep 82">
                    <a:extLst>
                      <a:ext uri="{FF2B5EF4-FFF2-40B4-BE49-F238E27FC236}">
                        <a16:creationId xmlns:a16="http://schemas.microsoft.com/office/drawing/2014/main" id="{4444A8D2-EB08-4256-B441-D617FD58762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13061402" y="3665637"/>
                    <a:ext cx="145820" cy="146462"/>
                    <a:chOff x="13096169" y="3602278"/>
                    <a:chExt cx="145820" cy="146462"/>
                  </a:xfrm>
                </p:grpSpPr>
                <p:sp>
                  <p:nvSpPr>
                    <p:cNvPr id="85" name="Rechthoek 84">
                      <a:extLst>
                        <a:ext uri="{FF2B5EF4-FFF2-40B4-BE49-F238E27FC236}">
                          <a16:creationId xmlns:a16="http://schemas.microsoft.com/office/drawing/2014/main" id="{924460E3-9021-4097-B0B1-2B8FCA1B8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96169" y="3602278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86" name="Rechthoek 85">
                      <a:extLst>
                        <a:ext uri="{FF2B5EF4-FFF2-40B4-BE49-F238E27FC236}">
                          <a16:creationId xmlns:a16="http://schemas.microsoft.com/office/drawing/2014/main" id="{B7CBF788-32F7-4FCF-ACC2-70805C68253B}"/>
                        </a:ext>
                      </a:extLst>
                    </p:cNvPr>
                    <p:cNvSpPr/>
                    <p:nvPr userDrawn="1"/>
                  </p:nvSpPr>
                  <p:spPr>
                    <a:xfrm rot="5400000">
                      <a:off x="13037453" y="3661636"/>
                      <a:ext cx="145820" cy="28388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  <p:sp>
              <p:nvSpPr>
                <p:cNvPr id="79" name="Rechthoek 78">
                  <a:extLst>
                    <a:ext uri="{FF2B5EF4-FFF2-40B4-BE49-F238E27FC236}">
                      <a16:creationId xmlns:a16="http://schemas.microsoft.com/office/drawing/2014/main" id="{F5E98603-7A37-4BE7-AAAF-7C71FCD2864F}"/>
                    </a:ext>
                  </a:extLst>
                </p:cNvPr>
                <p:cNvSpPr/>
                <p:nvPr userDrawn="1"/>
              </p:nvSpPr>
              <p:spPr>
                <a:xfrm>
                  <a:off x="12682980" y="3889890"/>
                  <a:ext cx="622284" cy="161170"/>
                </a:xfrm>
                <a:prstGeom prst="rect">
                  <a:avLst/>
                </a:prstGeom>
                <a:noFill/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Bijsnijden</a:t>
                  </a:r>
                </a:p>
              </p:txBody>
            </p:sp>
            <p:sp>
              <p:nvSpPr>
                <p:cNvPr id="80" name="Gelijkbenige driehoek 79">
                  <a:extLst>
                    <a:ext uri="{FF2B5EF4-FFF2-40B4-BE49-F238E27FC236}">
                      <a16:creationId xmlns:a16="http://schemas.microsoft.com/office/drawing/2014/main" id="{039F26E1-7AF4-419D-8815-A7B3CE828B5A}"/>
                    </a:ext>
                  </a:extLst>
                </p:cNvPr>
                <p:cNvSpPr/>
                <p:nvPr userDrawn="1"/>
              </p:nvSpPr>
              <p:spPr>
                <a:xfrm rot="10800000">
                  <a:off x="12950688" y="4093726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51" name="Groep 50">
            <a:extLst>
              <a:ext uri="{FF2B5EF4-FFF2-40B4-BE49-F238E27FC236}">
                <a16:creationId xmlns:a16="http://schemas.microsoft.com/office/drawing/2014/main" id="{D22B4E1C-A7FE-4A58-93B5-AFE003FAADA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52" name="Rechthoek 51">
              <a:extLst>
                <a:ext uri="{FF2B5EF4-FFF2-40B4-BE49-F238E27FC236}">
                  <a16:creationId xmlns:a16="http://schemas.microsoft.com/office/drawing/2014/main" id="{C3944B18-34E0-4D27-B230-C8A5388EA452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hthoek 52">
              <a:extLst>
                <a:ext uri="{FF2B5EF4-FFF2-40B4-BE49-F238E27FC236}">
                  <a16:creationId xmlns:a16="http://schemas.microsoft.com/office/drawing/2014/main" id="{34AACC84-FE65-4D73-ACBB-1B20E91CECD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54" name="Ovaal 53">
              <a:extLst>
                <a:ext uri="{FF2B5EF4-FFF2-40B4-BE49-F238E27FC236}">
                  <a16:creationId xmlns:a16="http://schemas.microsoft.com/office/drawing/2014/main" id="{C78F2AB0-811F-49A7-88C7-4DC28C84CC5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5" name="Rechthoek 54">
              <a:extLst>
                <a:ext uri="{FF2B5EF4-FFF2-40B4-BE49-F238E27FC236}">
                  <a16:creationId xmlns:a16="http://schemas.microsoft.com/office/drawing/2014/main" id="{4D473EEA-6DCA-4751-85D7-CF8AE91272B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56" name="Ovaal 55">
              <a:extLst>
                <a:ext uri="{FF2B5EF4-FFF2-40B4-BE49-F238E27FC236}">
                  <a16:creationId xmlns:a16="http://schemas.microsoft.com/office/drawing/2014/main" id="{B2F89174-3662-428F-82E8-6449FEA22259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57" name="Rechthoek 56">
              <a:extLst>
                <a:ext uri="{FF2B5EF4-FFF2-40B4-BE49-F238E27FC236}">
                  <a16:creationId xmlns:a16="http://schemas.microsoft.com/office/drawing/2014/main" id="{C7351FD6-1012-42F8-86B2-3D796BC7B6A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58" name="Tijdelijke aanduiding voor tekst 7">
            <a:extLst>
              <a:ext uri="{FF2B5EF4-FFF2-40B4-BE49-F238E27FC236}">
                <a16:creationId xmlns:a16="http://schemas.microsoft.com/office/drawing/2014/main" id="{89FC63BC-2E61-4156-9FF3-C249501693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936490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Rechthoek 350">
            <a:extLst>
              <a:ext uri="{FF2B5EF4-FFF2-40B4-BE49-F238E27FC236}">
                <a16:creationId xmlns:a16="http://schemas.microsoft.com/office/drawing/2014/main" id="{C061464D-7556-4342-BB21-166447856F7A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5166417" y="751733"/>
            <a:ext cx="6304857" cy="5195407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grafiek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Grafiek</a:t>
            </a:r>
          </a:p>
        </p:txBody>
      </p:sp>
      <p:grpSp>
        <p:nvGrpSpPr>
          <p:cNvPr id="294" name="Instructie">
            <a:extLst>
              <a:ext uri="{FF2B5EF4-FFF2-40B4-BE49-F238E27FC236}">
                <a16:creationId xmlns:a16="http://schemas.microsoft.com/office/drawing/2014/main" id="{FFD1A43E-EB7C-4E98-BAB3-5FEC9C6DEADD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95" name="Rechthoek 294">
              <a:extLst>
                <a:ext uri="{FF2B5EF4-FFF2-40B4-BE49-F238E27FC236}">
                  <a16:creationId xmlns:a16="http://schemas.microsoft.com/office/drawing/2014/main" id="{241579D8-9525-4691-998B-9584192D8DB9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6" name="Ovaal 295">
              <a:extLst>
                <a:ext uri="{FF2B5EF4-FFF2-40B4-BE49-F238E27FC236}">
                  <a16:creationId xmlns:a16="http://schemas.microsoft.com/office/drawing/2014/main" id="{93061B1A-7161-4321-AC14-C083B5EE359D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7" name="Graphic 163" descr="Informatie">
              <a:extLst>
                <a:ext uri="{FF2B5EF4-FFF2-40B4-BE49-F238E27FC236}">
                  <a16:creationId xmlns:a16="http://schemas.microsoft.com/office/drawing/2014/main" id="{53A5010F-B2BD-48B5-999E-A8FB5AAB7692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8" name="Rechthoek 297">
              <a:extLst>
                <a:ext uri="{FF2B5EF4-FFF2-40B4-BE49-F238E27FC236}">
                  <a16:creationId xmlns:a16="http://schemas.microsoft.com/office/drawing/2014/main" id="{68E5D710-3237-48DF-9E6F-7594CC35C935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99" name="INSTRUCTIE">
              <a:extLst>
                <a:ext uri="{FF2B5EF4-FFF2-40B4-BE49-F238E27FC236}">
                  <a16:creationId xmlns:a16="http://schemas.microsoft.com/office/drawing/2014/main" id="{79FA9759-1547-4D61-B043-6BFFE276A08C}"/>
                </a:ext>
              </a:extLst>
            </p:cNvPr>
            <p:cNvGrpSpPr/>
            <p:nvPr userDrawn="1"/>
          </p:nvGrpSpPr>
          <p:grpSpPr>
            <a:xfrm>
              <a:off x="12550852" y="0"/>
              <a:ext cx="3200350" cy="3817397"/>
              <a:chOff x="12550852" y="0"/>
              <a:chExt cx="3200350" cy="3817397"/>
            </a:xfrm>
          </p:grpSpPr>
          <p:sp>
            <p:nvSpPr>
              <p:cNvPr id="300" name="Rechthoek 299">
                <a:extLst>
                  <a:ext uri="{FF2B5EF4-FFF2-40B4-BE49-F238E27FC236}">
                    <a16:creationId xmlns:a16="http://schemas.microsoft.com/office/drawing/2014/main" id="{61719C9C-A7D9-4AC4-88A3-871E1FDA17C8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Grafiek invoegen/veranderen</a:t>
                </a:r>
              </a:p>
            </p:txBody>
          </p:sp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45CE174-17E2-4072-BE9E-D42FDC1553A7}"/>
                  </a:ext>
                </a:extLst>
              </p:cNvPr>
              <p:cNvSpPr/>
              <p:nvPr userDrawn="1"/>
            </p:nvSpPr>
            <p:spPr>
              <a:xfrm>
                <a:off x="12556437" y="39238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2" name="Rechthoek 301">
                <a:extLst>
                  <a:ext uri="{FF2B5EF4-FFF2-40B4-BE49-F238E27FC236}">
                    <a16:creationId xmlns:a16="http://schemas.microsoft.com/office/drawing/2014/main" id="{EB441D35-7B65-4ED8-A05B-537E5F055689}"/>
                  </a:ext>
                </a:extLst>
              </p:cNvPr>
              <p:cNvSpPr/>
              <p:nvPr userDrawn="1"/>
            </p:nvSpPr>
            <p:spPr>
              <a:xfrm>
                <a:off x="12922118" y="392387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grafiek d.m.v. de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grafiek in te voegen.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3" name="Ovaal 302">
                <a:extLst>
                  <a:ext uri="{FF2B5EF4-FFF2-40B4-BE49-F238E27FC236}">
                    <a16:creationId xmlns:a16="http://schemas.microsoft.com/office/drawing/2014/main" id="{BC6D0E12-0959-4BB1-8D16-49022C9F224E}"/>
                  </a:ext>
                </a:extLst>
              </p:cNvPr>
              <p:cNvSpPr/>
              <p:nvPr userDrawn="1"/>
            </p:nvSpPr>
            <p:spPr>
              <a:xfrm>
                <a:off x="12556437" y="154050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04" name="Rechthoek 303">
                <a:extLst>
                  <a:ext uri="{FF2B5EF4-FFF2-40B4-BE49-F238E27FC236}">
                    <a16:creationId xmlns:a16="http://schemas.microsoft.com/office/drawing/2014/main" id="{0A93D089-5BF5-4CDF-AE9A-FCE9CCB72925}"/>
                  </a:ext>
                </a:extLst>
              </p:cNvPr>
              <p:cNvSpPr/>
              <p:nvPr userDrawn="1"/>
            </p:nvSpPr>
            <p:spPr>
              <a:xfrm>
                <a:off x="12922118" y="154050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grafiek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05" name="Groep 304">
                <a:extLst>
                  <a:ext uri="{FF2B5EF4-FFF2-40B4-BE49-F238E27FC236}">
                    <a16:creationId xmlns:a16="http://schemas.microsoft.com/office/drawing/2014/main" id="{BA40D836-AF09-4A4B-9010-CC65715FD851}"/>
                  </a:ext>
                </a:extLst>
              </p:cNvPr>
              <p:cNvGrpSpPr/>
              <p:nvPr userDrawn="1"/>
            </p:nvGrpSpPr>
            <p:grpSpPr>
              <a:xfrm>
                <a:off x="12922118" y="1979358"/>
                <a:ext cx="825500" cy="209550"/>
                <a:chOff x="13504624" y="2482850"/>
                <a:chExt cx="825500" cy="209550"/>
              </a:xfrm>
            </p:grpSpPr>
            <p:sp>
              <p:nvSpPr>
                <p:cNvPr id="345" name="Rechthoek 344">
                  <a:extLst>
                    <a:ext uri="{FF2B5EF4-FFF2-40B4-BE49-F238E27FC236}">
                      <a16:creationId xmlns:a16="http://schemas.microsoft.com/office/drawing/2014/main" id="{0CADFE1D-787F-411E-A5BD-9C597F7F133C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346" name="Rechte verbindingslijn 345">
                  <a:extLst>
                    <a:ext uri="{FF2B5EF4-FFF2-40B4-BE49-F238E27FC236}">
                      <a16:creationId xmlns:a16="http://schemas.microsoft.com/office/drawing/2014/main" id="{38ACE73C-337F-49A4-9ADB-934542DF55D7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347" name="Gelijkbenige driehoek 346">
                  <a:extLst>
                    <a:ext uri="{FF2B5EF4-FFF2-40B4-BE49-F238E27FC236}">
                      <a16:creationId xmlns:a16="http://schemas.microsoft.com/office/drawing/2014/main" id="{9BA45F9C-0905-4411-9B62-8669CF2E43E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06" name="Groep 305">
                <a:extLst>
                  <a:ext uri="{FF2B5EF4-FFF2-40B4-BE49-F238E27FC236}">
                    <a16:creationId xmlns:a16="http://schemas.microsoft.com/office/drawing/2014/main" id="{A9D27727-89D5-4915-AE93-926F9D4F353F}"/>
                  </a:ext>
                </a:extLst>
              </p:cNvPr>
              <p:cNvGrpSpPr/>
              <p:nvPr userDrawn="1"/>
            </p:nvGrpSpPr>
            <p:grpSpPr>
              <a:xfrm>
                <a:off x="12916533" y="1092475"/>
                <a:ext cx="289372" cy="314992"/>
                <a:chOff x="7322769" y="-310267"/>
                <a:chExt cx="289372" cy="314992"/>
              </a:xfrm>
            </p:grpSpPr>
            <p:sp>
              <p:nvSpPr>
                <p:cNvPr id="342" name="Rechthoek 341">
                  <a:extLst>
                    <a:ext uri="{FF2B5EF4-FFF2-40B4-BE49-F238E27FC236}">
                      <a16:creationId xmlns:a16="http://schemas.microsoft.com/office/drawing/2014/main" id="{568BEBF7-ADA8-4CA1-8CB6-97E91589CBA7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3" name="Rechthoek 342">
                  <a:extLst>
                    <a:ext uri="{FF2B5EF4-FFF2-40B4-BE49-F238E27FC236}">
                      <a16:creationId xmlns:a16="http://schemas.microsoft.com/office/drawing/2014/main" id="{8C1CC580-BB44-4100-AC1C-0DA7B7C5C832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44" name="Rechthoek 343">
                  <a:extLst>
                    <a:ext uri="{FF2B5EF4-FFF2-40B4-BE49-F238E27FC236}">
                      <a16:creationId xmlns:a16="http://schemas.microsoft.com/office/drawing/2014/main" id="{169C95CF-EA10-4994-B1DC-D4EDC22D3AF9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307" name="Rechthoek 306">
                <a:extLst>
                  <a:ext uri="{FF2B5EF4-FFF2-40B4-BE49-F238E27FC236}">
                    <a16:creationId xmlns:a16="http://schemas.microsoft.com/office/drawing/2014/main" id="{79CA7FCD-7532-4B82-BB22-C74DB5938E89}"/>
                  </a:ext>
                </a:extLst>
              </p:cNvPr>
              <p:cNvSpPr/>
              <p:nvPr userDrawn="1"/>
            </p:nvSpPr>
            <p:spPr>
              <a:xfrm>
                <a:off x="12556438" y="2320253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van de Grafiek Bewerken</a:t>
                </a:r>
              </a:p>
            </p:txBody>
          </p:sp>
          <p:sp>
            <p:nvSpPr>
              <p:cNvPr id="308" name="Ovaal 307">
                <a:extLst>
                  <a:ext uri="{FF2B5EF4-FFF2-40B4-BE49-F238E27FC236}">
                    <a16:creationId xmlns:a16="http://schemas.microsoft.com/office/drawing/2014/main" id="{44A9FE90-F7A5-4258-9C7D-295C0BE1446A}"/>
                  </a:ext>
                </a:extLst>
              </p:cNvPr>
              <p:cNvSpPr/>
              <p:nvPr userDrawn="1"/>
            </p:nvSpPr>
            <p:spPr>
              <a:xfrm>
                <a:off x="12550852" y="271594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09" name="Rechthoek 308">
                <a:extLst>
                  <a:ext uri="{FF2B5EF4-FFF2-40B4-BE49-F238E27FC236}">
                    <a16:creationId xmlns:a16="http://schemas.microsoft.com/office/drawing/2014/main" id="{1DF9F4F0-F3B1-4FB7-B9D0-1116769C2D18}"/>
                  </a:ext>
                </a:extLst>
              </p:cNvPr>
              <p:cNvSpPr/>
              <p:nvPr userDrawn="1"/>
            </p:nvSpPr>
            <p:spPr>
              <a:xfrm>
                <a:off x="12916533" y="2715948"/>
                <a:ext cx="2817995" cy="31443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100" kern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grafiek, klik met de rechter muisknop en kies </a:t>
                </a:r>
                <a:r>
                  <a:rPr lang="nl-NL" sz="1100" b="1" kern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‘Gegevens bewerken’</a:t>
                </a:r>
              </a:p>
            </p:txBody>
          </p:sp>
          <p:grpSp>
            <p:nvGrpSpPr>
              <p:cNvPr id="310" name="Groep 309">
                <a:extLst>
                  <a:ext uri="{FF2B5EF4-FFF2-40B4-BE49-F238E27FC236}">
                    <a16:creationId xmlns:a16="http://schemas.microsoft.com/office/drawing/2014/main" id="{5C7E1B34-577E-44A7-8EB0-416FC73E6EC8}"/>
                  </a:ext>
                </a:extLst>
              </p:cNvPr>
              <p:cNvGrpSpPr/>
              <p:nvPr userDrawn="1"/>
            </p:nvGrpSpPr>
            <p:grpSpPr>
              <a:xfrm>
                <a:off x="12916532" y="3177972"/>
                <a:ext cx="1714530" cy="639425"/>
                <a:chOff x="12757283" y="4365594"/>
                <a:chExt cx="1714530" cy="639425"/>
              </a:xfrm>
            </p:grpSpPr>
            <p:sp>
              <p:nvSpPr>
                <p:cNvPr id="311" name="Rechthoek 310">
                  <a:extLst>
                    <a:ext uri="{FF2B5EF4-FFF2-40B4-BE49-F238E27FC236}">
                      <a16:creationId xmlns:a16="http://schemas.microsoft.com/office/drawing/2014/main" id="{E0F94773-B692-473A-8FF4-C09C6977C9EE}"/>
                    </a:ext>
                  </a:extLst>
                </p:cNvPr>
                <p:cNvSpPr/>
                <p:nvPr userDrawn="1"/>
              </p:nvSpPr>
              <p:spPr>
                <a:xfrm>
                  <a:off x="12757283" y="4365594"/>
                  <a:ext cx="1626818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2" name="Rechthoek 311">
                  <a:extLst>
                    <a:ext uri="{FF2B5EF4-FFF2-40B4-BE49-F238E27FC236}">
                      <a16:creationId xmlns:a16="http://schemas.microsoft.com/office/drawing/2014/main" id="{DCF0DF4A-8FE6-49FE-842A-B2EB1FAF1D92}"/>
                    </a:ext>
                  </a:extLst>
                </p:cNvPr>
                <p:cNvSpPr/>
                <p:nvPr userDrawn="1"/>
              </p:nvSpPr>
              <p:spPr>
                <a:xfrm>
                  <a:off x="12768263" y="4676983"/>
                  <a:ext cx="1609231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13" name="Tekstvak 312">
                  <a:extLst>
                    <a:ext uri="{FF2B5EF4-FFF2-40B4-BE49-F238E27FC236}">
                      <a16:creationId xmlns:a16="http://schemas.microsoft.com/office/drawing/2014/main" id="{D8C45FBE-5503-4139-862E-13BA5E22FDFC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4404704"/>
                  <a:ext cx="1248154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Grafiektype wijzigen</a:t>
                  </a:r>
                </a:p>
              </p:txBody>
            </p:sp>
            <p:sp>
              <p:nvSpPr>
                <p:cNvPr id="314" name="Tekstvak 313">
                  <a:extLst>
                    <a:ext uri="{FF2B5EF4-FFF2-40B4-BE49-F238E27FC236}">
                      <a16:creationId xmlns:a16="http://schemas.microsoft.com/office/drawing/2014/main" id="{03650165-D2CF-4936-A2A7-26D15CA6A6B4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4725830"/>
                  <a:ext cx="1274711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Gegevens bewerken</a:t>
                  </a:r>
                </a:p>
              </p:txBody>
            </p:sp>
            <p:pic>
              <p:nvPicPr>
                <p:cNvPr id="315" name="Picture 3">
                  <a:extLst>
                    <a:ext uri="{FF2B5EF4-FFF2-40B4-BE49-F238E27FC236}">
                      <a16:creationId xmlns:a16="http://schemas.microsoft.com/office/drawing/2014/main" id="{2BCB8B5B-56E6-4B03-8731-0860C8D0C633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28727" y="477368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316" name="Groep 315">
                  <a:extLst>
                    <a:ext uri="{FF2B5EF4-FFF2-40B4-BE49-F238E27FC236}">
                      <a16:creationId xmlns:a16="http://schemas.microsoft.com/office/drawing/2014/main" id="{947BEDF1-3E64-48DB-B55F-7DED03AFE948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432250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339" name="Rechthoek 338">
                    <a:extLst>
                      <a:ext uri="{FF2B5EF4-FFF2-40B4-BE49-F238E27FC236}">
                        <a16:creationId xmlns:a16="http://schemas.microsoft.com/office/drawing/2014/main" id="{254A0AB4-059B-481E-929A-58FECFE032F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0" name="Rechthoek 339">
                    <a:extLst>
                      <a:ext uri="{FF2B5EF4-FFF2-40B4-BE49-F238E27FC236}">
                        <a16:creationId xmlns:a16="http://schemas.microsoft.com/office/drawing/2014/main" id="{18E6EEA6-1FDD-4683-88D5-D769B42370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1" name="Rechthoek 340">
                    <a:extLst>
                      <a:ext uri="{FF2B5EF4-FFF2-40B4-BE49-F238E27FC236}">
                        <a16:creationId xmlns:a16="http://schemas.microsoft.com/office/drawing/2014/main" id="{61F53813-C47E-4E05-B61C-27C7EF97555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17" name="Groep 316">
                  <a:extLst>
                    <a:ext uri="{FF2B5EF4-FFF2-40B4-BE49-F238E27FC236}">
                      <a16:creationId xmlns:a16="http://schemas.microsoft.com/office/drawing/2014/main" id="{D38FF5CB-386D-4F59-9952-549EAEC872B7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748585"/>
                  <a:ext cx="184916" cy="120210"/>
                  <a:chOff x="8815516" y="1076284"/>
                  <a:chExt cx="503174" cy="327105"/>
                </a:xfrm>
              </p:grpSpPr>
              <p:sp>
                <p:nvSpPr>
                  <p:cNvPr id="318" name="Rechthoek 317">
                    <a:extLst>
                      <a:ext uri="{FF2B5EF4-FFF2-40B4-BE49-F238E27FC236}">
                        <a16:creationId xmlns:a16="http://schemas.microsoft.com/office/drawing/2014/main" id="{E1C57CB3-D13B-4FE7-B7B8-72260C46390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8815516" y="1133167"/>
                    <a:ext cx="372729" cy="235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319" name="Groep 318">
                    <a:extLst>
                      <a:ext uri="{FF2B5EF4-FFF2-40B4-BE49-F238E27FC236}">
                        <a16:creationId xmlns:a16="http://schemas.microsoft.com/office/drawing/2014/main" id="{24E2CD8F-0170-460F-AC58-F8CCA78FCFD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815517" y="1076284"/>
                    <a:ext cx="503173" cy="327105"/>
                    <a:chOff x="1351248" y="-683635"/>
                    <a:chExt cx="503173" cy="327105"/>
                  </a:xfrm>
                </p:grpSpPr>
                <p:grpSp>
                  <p:nvGrpSpPr>
                    <p:cNvPr id="320" name="Groep 319">
                      <a:extLst>
                        <a:ext uri="{FF2B5EF4-FFF2-40B4-BE49-F238E27FC236}">
                          <a16:creationId xmlns:a16="http://schemas.microsoft.com/office/drawing/2014/main" id="{3875B93E-90C6-4842-9C4D-D10F1FAB053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1248" y="-683635"/>
                      <a:ext cx="375186" cy="293652"/>
                      <a:chOff x="1094874" y="-884923"/>
                      <a:chExt cx="884668" cy="692417"/>
                    </a:xfrm>
                  </p:grpSpPr>
                  <p:sp>
                    <p:nvSpPr>
                      <p:cNvPr id="325" name="Rechthoek 324">
                        <a:extLst>
                          <a:ext uri="{FF2B5EF4-FFF2-40B4-BE49-F238E27FC236}">
                            <a16:creationId xmlns:a16="http://schemas.microsoft.com/office/drawing/2014/main" id="{B819BC61-1B12-4E39-B629-95E3E41DFE0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094874" y="-884923"/>
                        <a:ext cx="878304" cy="145579"/>
                      </a:xfrm>
                      <a:prstGeom prst="rect">
                        <a:avLst/>
                      </a:prstGeom>
                      <a:solidFill>
                        <a:srgbClr val="81818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grpSp>
                    <p:nvGrpSpPr>
                      <p:cNvPr id="326" name="Groep 325">
                        <a:extLst>
                          <a:ext uri="{FF2B5EF4-FFF2-40B4-BE49-F238E27FC236}">
                            <a16:creationId xmlns:a16="http://schemas.microsoft.com/office/drawing/2014/main" id="{F56B7B88-4547-4959-97C0-0D3E643C7D3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878306"/>
                        <a:ext cx="867364" cy="685800"/>
                        <a:chOff x="1094874" y="-878306"/>
                        <a:chExt cx="867364" cy="613611"/>
                      </a:xfrm>
                    </p:grpSpPr>
                    <p:cxnSp>
                      <p:nvCxnSpPr>
                        <p:cNvPr id="332" name="Rechte verbindingslijn 331">
                          <a:extLst>
                            <a:ext uri="{FF2B5EF4-FFF2-40B4-BE49-F238E27FC236}">
                              <a16:creationId xmlns:a16="http://schemas.microsoft.com/office/drawing/2014/main" id="{C8A33638-FFA0-4E4B-BAA9-0ABE08F0D8D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094874" y="-878305"/>
                          <a:ext cx="0" cy="613610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3" name="Rechte verbindingslijn 332">
                          <a:extLst>
                            <a:ext uri="{FF2B5EF4-FFF2-40B4-BE49-F238E27FC236}">
                              <a16:creationId xmlns:a16="http://schemas.microsoft.com/office/drawing/2014/main" id="{4E3A7873-6DB4-4451-A613-DBECE9CAEC4C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962238" y="-878306"/>
                          <a:ext cx="0" cy="613611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334" name="Groep 333">
                          <a:extLst>
                            <a:ext uri="{FF2B5EF4-FFF2-40B4-BE49-F238E27FC236}">
                              <a16:creationId xmlns:a16="http://schemas.microsoft.com/office/drawing/2014/main" id="{7514F0A6-77CD-4887-BEB4-1E8C2BEFD392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1270535" y="-878306"/>
                          <a:ext cx="526983" cy="613611"/>
                          <a:chOff x="1270535" y="-745959"/>
                          <a:chExt cx="526983" cy="481264"/>
                        </a:xfrm>
                      </p:grpSpPr>
                      <p:cxnSp>
                        <p:nvCxnSpPr>
                          <p:cNvPr id="335" name="Rechte verbindingslijn 334">
                            <a:extLst>
                              <a:ext uri="{FF2B5EF4-FFF2-40B4-BE49-F238E27FC236}">
                                <a16:creationId xmlns:a16="http://schemas.microsoft.com/office/drawing/2014/main" id="{EC62FD62-2E8E-49FA-AF33-8FEA2ED0D66D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446196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6" name="Rechte verbindingslijn 335">
                            <a:extLst>
                              <a:ext uri="{FF2B5EF4-FFF2-40B4-BE49-F238E27FC236}">
                                <a16:creationId xmlns:a16="http://schemas.microsoft.com/office/drawing/2014/main" id="{E8B710B9-D331-413B-82D2-7677C80A6DB6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270535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7" name="Rechte verbindingslijn 336">
                            <a:extLst>
                              <a:ext uri="{FF2B5EF4-FFF2-40B4-BE49-F238E27FC236}">
                                <a16:creationId xmlns:a16="http://schemas.microsoft.com/office/drawing/2014/main" id="{AD084041-4162-45D4-BAA9-B6DA73B470FF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621857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338" name="Rechte verbindingslijn 337">
                            <a:extLst>
                              <a:ext uri="{FF2B5EF4-FFF2-40B4-BE49-F238E27FC236}">
                                <a16:creationId xmlns:a16="http://schemas.microsoft.com/office/drawing/2014/main" id="{2B740B61-7F81-458C-978A-F5D5E3FA1D9E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797518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327" name="Rechte verbindingslijn 326">
                        <a:extLst>
                          <a:ext uri="{FF2B5EF4-FFF2-40B4-BE49-F238E27FC236}">
                            <a16:creationId xmlns:a16="http://schemas.microsoft.com/office/drawing/2014/main" id="{BAEA48AF-E6EE-4D75-94BD-FDCD31FD24C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098555" y="-192506"/>
                        <a:ext cx="880987" cy="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28" name="Groep 327">
                        <a:extLst>
                          <a:ext uri="{FF2B5EF4-FFF2-40B4-BE49-F238E27FC236}">
                            <a16:creationId xmlns:a16="http://schemas.microsoft.com/office/drawing/2014/main" id="{A120B1A7-0D2D-4B37-9A9A-C8C286B808A0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607596"/>
                        <a:ext cx="878306" cy="276726"/>
                        <a:chOff x="1106905" y="-607596"/>
                        <a:chExt cx="878307" cy="276726"/>
                      </a:xfrm>
                    </p:grpSpPr>
                    <p:cxnSp>
                      <p:nvCxnSpPr>
                        <p:cNvPr id="329" name="Rechte verbindingslijn 328">
                          <a:extLst>
                            <a:ext uri="{FF2B5EF4-FFF2-40B4-BE49-F238E27FC236}">
                              <a16:creationId xmlns:a16="http://schemas.microsoft.com/office/drawing/2014/main" id="{D1599D99-87B5-4229-92CC-CAB5B99E9F84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330870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0" name="Rechte verbindingslijn 329">
                          <a:extLst>
                            <a:ext uri="{FF2B5EF4-FFF2-40B4-BE49-F238E27FC236}">
                              <a16:creationId xmlns:a16="http://schemas.microsoft.com/office/drawing/2014/main" id="{63C404E9-8DF2-40F7-95D0-77D73FB2E1C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469233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1" name="Rechte verbindingslijn 330">
                          <a:extLst>
                            <a:ext uri="{FF2B5EF4-FFF2-40B4-BE49-F238E27FC236}">
                              <a16:creationId xmlns:a16="http://schemas.microsoft.com/office/drawing/2014/main" id="{3C615CCA-B69D-4DD8-8C31-07F09D4E56E5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607596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321" name="Groep 320">
                      <a:extLst>
                        <a:ext uri="{FF2B5EF4-FFF2-40B4-BE49-F238E27FC236}">
                          <a16:creationId xmlns:a16="http://schemas.microsoft.com/office/drawing/2014/main" id="{F375F757-CC58-4087-A8A5-E8D5DF3D0CF1}"/>
                        </a:ext>
                      </a:extLst>
                    </p:cNvPr>
                    <p:cNvGrpSpPr/>
                    <p:nvPr userDrawn="1"/>
                  </p:nvGrpSpPr>
                  <p:grpSpPr>
                    <a:xfrm rot="2700000">
                      <a:off x="1605871" y="-605080"/>
                      <a:ext cx="90079" cy="407021"/>
                      <a:chOff x="3130062" y="-817193"/>
                      <a:chExt cx="131884" cy="595920"/>
                    </a:xfrm>
                    <a:solidFill>
                      <a:srgbClr val="3399FF"/>
                    </a:solidFill>
                  </p:grpSpPr>
                  <p:sp>
                    <p:nvSpPr>
                      <p:cNvPr id="322" name="Rechthoek 321">
                        <a:extLst>
                          <a:ext uri="{FF2B5EF4-FFF2-40B4-BE49-F238E27FC236}">
                            <a16:creationId xmlns:a16="http://schemas.microsoft.com/office/drawing/2014/main" id="{A5548C67-13A5-4296-8621-CF548E2562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2" y="-705979"/>
                        <a:ext cx="131884" cy="281354"/>
                      </a:xfrm>
                      <a:prstGeom prst="rect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3" name="Rechthoek: afgeronde bovenhoeken 322">
                        <a:extLst>
                          <a:ext uri="{FF2B5EF4-FFF2-40B4-BE49-F238E27FC236}">
                            <a16:creationId xmlns:a16="http://schemas.microsoft.com/office/drawing/2014/main" id="{954EE514-044C-44A7-B113-6CBD89A79CB3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3" y="-817193"/>
                        <a:ext cx="131883" cy="87615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324" name="Gelijkbenige driehoek 323">
                        <a:extLst>
                          <a:ext uri="{FF2B5EF4-FFF2-40B4-BE49-F238E27FC236}">
                            <a16:creationId xmlns:a16="http://schemas.microsoft.com/office/drawing/2014/main" id="{1949B574-3E8B-4367-956C-893E43514C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 rot="10800000">
                        <a:off x="3130062" y="-401026"/>
                        <a:ext cx="131884" cy="179753"/>
                      </a:xfrm>
                      <a:prstGeom prst="triangle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356" name="Tijdelijke aanduiding voor verticale tekst 2">
            <a:extLst>
              <a:ext uri="{FF2B5EF4-FFF2-40B4-BE49-F238E27FC236}">
                <a16:creationId xmlns:a16="http://schemas.microsoft.com/office/drawing/2014/main" id="{3034B1BD-C088-45DE-AE9D-7C00A478BF0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grpSp>
        <p:nvGrpSpPr>
          <p:cNvPr id="366" name="Instructie">
            <a:extLst>
              <a:ext uri="{FF2B5EF4-FFF2-40B4-BE49-F238E27FC236}">
                <a16:creationId xmlns:a16="http://schemas.microsoft.com/office/drawing/2014/main" id="{50BF9ABD-2CFC-4D49-A971-B03F79CAB098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67" name="Rechthoek 366">
              <a:extLst>
                <a:ext uri="{FF2B5EF4-FFF2-40B4-BE49-F238E27FC236}">
                  <a16:creationId xmlns:a16="http://schemas.microsoft.com/office/drawing/2014/main" id="{CCDE5ED7-1D16-4F75-9F17-FFA63B14E7CB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8" name="Rechthoek 367">
              <a:extLst>
                <a:ext uri="{FF2B5EF4-FFF2-40B4-BE49-F238E27FC236}">
                  <a16:creationId xmlns:a16="http://schemas.microsoft.com/office/drawing/2014/main" id="{5165B06E-36B1-463F-80FC-0B5B2F7EC03D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9" name="Rechthoek 368">
              <a:extLst>
                <a:ext uri="{FF2B5EF4-FFF2-40B4-BE49-F238E27FC236}">
                  <a16:creationId xmlns:a16="http://schemas.microsoft.com/office/drawing/2014/main" id="{78B5D126-4269-4A28-AE93-5EE2A7C1A9AC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70" name="Rechthoek 369">
              <a:extLst>
                <a:ext uri="{FF2B5EF4-FFF2-40B4-BE49-F238E27FC236}">
                  <a16:creationId xmlns:a16="http://schemas.microsoft.com/office/drawing/2014/main" id="{8B563C6D-2819-4EF4-AEE3-39BDA400516D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71" name="Groep 370">
              <a:extLst>
                <a:ext uri="{FF2B5EF4-FFF2-40B4-BE49-F238E27FC236}">
                  <a16:creationId xmlns:a16="http://schemas.microsoft.com/office/drawing/2014/main" id="{6F4EC6E3-EC28-45D2-8A33-BA030F095A6D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435" name="Groep 434">
                <a:extLst>
                  <a:ext uri="{FF2B5EF4-FFF2-40B4-BE49-F238E27FC236}">
                    <a16:creationId xmlns:a16="http://schemas.microsoft.com/office/drawing/2014/main" id="{D29B1826-A4BB-4579-BF84-96C884531B94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439" name="Rechte verbindingslijn 438">
                  <a:extLst>
                    <a:ext uri="{FF2B5EF4-FFF2-40B4-BE49-F238E27FC236}">
                      <a16:creationId xmlns:a16="http://schemas.microsoft.com/office/drawing/2014/main" id="{48A43335-2AAD-4555-BF13-AB7B050D00C0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0" name="Rechte verbindingslijn 439">
                  <a:extLst>
                    <a:ext uri="{FF2B5EF4-FFF2-40B4-BE49-F238E27FC236}">
                      <a16:creationId xmlns:a16="http://schemas.microsoft.com/office/drawing/2014/main" id="{B14945EB-9824-47BE-83C7-CEF5681793D2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1" name="Rechte verbindingslijn 440">
                  <a:extLst>
                    <a:ext uri="{FF2B5EF4-FFF2-40B4-BE49-F238E27FC236}">
                      <a16:creationId xmlns:a16="http://schemas.microsoft.com/office/drawing/2014/main" id="{AFD28457-7512-440F-B7E4-5208B7B0694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2" name="Rechte verbindingslijn 441">
                  <a:extLst>
                    <a:ext uri="{FF2B5EF4-FFF2-40B4-BE49-F238E27FC236}">
                      <a16:creationId xmlns:a16="http://schemas.microsoft.com/office/drawing/2014/main" id="{BE1E3605-B0D6-442D-AE9B-AA48CA6B6A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43" name="Rechte verbindingslijn 442">
                  <a:extLst>
                    <a:ext uri="{FF2B5EF4-FFF2-40B4-BE49-F238E27FC236}">
                      <a16:creationId xmlns:a16="http://schemas.microsoft.com/office/drawing/2014/main" id="{0F02F68A-3377-4AF8-850C-A08C98B918E4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36" name="Groep 435">
                <a:extLst>
                  <a:ext uri="{FF2B5EF4-FFF2-40B4-BE49-F238E27FC236}">
                    <a16:creationId xmlns:a16="http://schemas.microsoft.com/office/drawing/2014/main" id="{37B3A937-FD10-469D-A7AF-F5D09A6F677B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37" name="Rechthoek 436">
                  <a:extLst>
                    <a:ext uri="{FF2B5EF4-FFF2-40B4-BE49-F238E27FC236}">
                      <a16:creationId xmlns:a16="http://schemas.microsoft.com/office/drawing/2014/main" id="{DF4103B5-E46E-40BA-8BFF-5540215FA433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8" name="Pijl: punthaak 437">
                  <a:extLst>
                    <a:ext uri="{FF2B5EF4-FFF2-40B4-BE49-F238E27FC236}">
                      <a16:creationId xmlns:a16="http://schemas.microsoft.com/office/drawing/2014/main" id="{FAEE1D6C-9B6A-49FE-A7C6-0E196094F151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72" name="Groep 371">
              <a:extLst>
                <a:ext uri="{FF2B5EF4-FFF2-40B4-BE49-F238E27FC236}">
                  <a16:creationId xmlns:a16="http://schemas.microsoft.com/office/drawing/2014/main" id="{8530200F-882B-47B6-9A43-95EB6EFAB8DB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426" name="Groep 425">
                <a:extLst>
                  <a:ext uri="{FF2B5EF4-FFF2-40B4-BE49-F238E27FC236}">
                    <a16:creationId xmlns:a16="http://schemas.microsoft.com/office/drawing/2014/main" id="{37C3754E-2371-4F88-A412-70C963FE8494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430" name="Rechte verbindingslijn 429">
                  <a:extLst>
                    <a:ext uri="{FF2B5EF4-FFF2-40B4-BE49-F238E27FC236}">
                      <a16:creationId xmlns:a16="http://schemas.microsoft.com/office/drawing/2014/main" id="{462E9E2E-011B-43A8-B2F7-DFC1A7A83CC0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1" name="Rechte verbindingslijn 430">
                  <a:extLst>
                    <a:ext uri="{FF2B5EF4-FFF2-40B4-BE49-F238E27FC236}">
                      <a16:creationId xmlns:a16="http://schemas.microsoft.com/office/drawing/2014/main" id="{2AAA1309-F084-4E4C-8A26-CE390751809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2" name="Rechte verbindingslijn 431">
                  <a:extLst>
                    <a:ext uri="{FF2B5EF4-FFF2-40B4-BE49-F238E27FC236}">
                      <a16:creationId xmlns:a16="http://schemas.microsoft.com/office/drawing/2014/main" id="{23D46545-6849-4269-AC3B-E62C1F7363FC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3" name="Rechte verbindingslijn 432">
                  <a:extLst>
                    <a:ext uri="{FF2B5EF4-FFF2-40B4-BE49-F238E27FC236}">
                      <a16:creationId xmlns:a16="http://schemas.microsoft.com/office/drawing/2014/main" id="{132A1789-4614-44B9-8BFE-365C4632094D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434" name="Rechte verbindingslijn 433">
                  <a:extLst>
                    <a:ext uri="{FF2B5EF4-FFF2-40B4-BE49-F238E27FC236}">
                      <a16:creationId xmlns:a16="http://schemas.microsoft.com/office/drawing/2014/main" id="{FFC465E3-F45A-4F55-9272-4B95FFF8FA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427" name="Groep 426">
                <a:extLst>
                  <a:ext uri="{FF2B5EF4-FFF2-40B4-BE49-F238E27FC236}">
                    <a16:creationId xmlns:a16="http://schemas.microsoft.com/office/drawing/2014/main" id="{895F4C19-273F-4790-9DE8-2AD7423BFD10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428" name="Rechthoek 427">
                  <a:extLst>
                    <a:ext uri="{FF2B5EF4-FFF2-40B4-BE49-F238E27FC236}">
                      <a16:creationId xmlns:a16="http://schemas.microsoft.com/office/drawing/2014/main" id="{B36374ED-8AD2-4C8E-9CE0-9EE2703614A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9" name="Pijl: punthaak 428">
                  <a:extLst>
                    <a:ext uri="{FF2B5EF4-FFF2-40B4-BE49-F238E27FC236}">
                      <a16:creationId xmlns:a16="http://schemas.microsoft.com/office/drawing/2014/main" id="{5A78EBA9-DA52-432C-B0C8-BBE218959EA3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73" name="Rechte verbindingslijn 372">
              <a:extLst>
                <a:ext uri="{FF2B5EF4-FFF2-40B4-BE49-F238E27FC236}">
                  <a16:creationId xmlns:a16="http://schemas.microsoft.com/office/drawing/2014/main" id="{9E8ACF35-D35F-4D24-9E70-C0106DD64696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74" name="Rechte verbindingslijn 373">
              <a:extLst>
                <a:ext uri="{FF2B5EF4-FFF2-40B4-BE49-F238E27FC236}">
                  <a16:creationId xmlns:a16="http://schemas.microsoft.com/office/drawing/2014/main" id="{03FE0A6E-892D-43E0-B2A8-A1F953D372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75" name="Groep 374">
              <a:extLst>
                <a:ext uri="{FF2B5EF4-FFF2-40B4-BE49-F238E27FC236}">
                  <a16:creationId xmlns:a16="http://schemas.microsoft.com/office/drawing/2014/main" id="{C28B0DD0-AB3F-4D03-A5B1-B611B6E1A059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415" name="Rechthoek 414">
                <a:extLst>
                  <a:ext uri="{FF2B5EF4-FFF2-40B4-BE49-F238E27FC236}">
                    <a16:creationId xmlns:a16="http://schemas.microsoft.com/office/drawing/2014/main" id="{3DF74658-E9A1-41B3-8890-B85F6139D1B8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6" name="Groep 415">
                <a:extLst>
                  <a:ext uri="{FF2B5EF4-FFF2-40B4-BE49-F238E27FC236}">
                    <a16:creationId xmlns:a16="http://schemas.microsoft.com/office/drawing/2014/main" id="{9FADC92B-FBBE-425E-A836-AAC08A4804E0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417" name="Groep 416">
                  <a:extLst>
                    <a:ext uri="{FF2B5EF4-FFF2-40B4-BE49-F238E27FC236}">
                      <a16:creationId xmlns:a16="http://schemas.microsoft.com/office/drawing/2014/main" id="{19321863-56AB-4467-85B4-A5EC9BD29646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421" name="Rechte verbindingslijn 420">
                    <a:extLst>
                      <a:ext uri="{FF2B5EF4-FFF2-40B4-BE49-F238E27FC236}">
                        <a16:creationId xmlns:a16="http://schemas.microsoft.com/office/drawing/2014/main" id="{5A3CA7B0-2474-4878-98E8-67A4563226D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2" name="Rechte verbindingslijn 421">
                    <a:extLst>
                      <a:ext uri="{FF2B5EF4-FFF2-40B4-BE49-F238E27FC236}">
                        <a16:creationId xmlns:a16="http://schemas.microsoft.com/office/drawing/2014/main" id="{5BB9A3AE-838E-4BE9-ADD8-4FBEBABF7F6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3" name="Rechte verbindingslijn 422">
                    <a:extLst>
                      <a:ext uri="{FF2B5EF4-FFF2-40B4-BE49-F238E27FC236}">
                        <a16:creationId xmlns:a16="http://schemas.microsoft.com/office/drawing/2014/main" id="{61742F67-47C2-4EFE-B73B-289B5EAC460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4" name="Rechte verbindingslijn 423">
                    <a:extLst>
                      <a:ext uri="{FF2B5EF4-FFF2-40B4-BE49-F238E27FC236}">
                        <a16:creationId xmlns:a16="http://schemas.microsoft.com/office/drawing/2014/main" id="{D7DF1EEE-012B-47E2-9253-DB415DEF95B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25" name="Rechte verbindingslijn 424">
                    <a:extLst>
                      <a:ext uri="{FF2B5EF4-FFF2-40B4-BE49-F238E27FC236}">
                        <a16:creationId xmlns:a16="http://schemas.microsoft.com/office/drawing/2014/main" id="{A833FD88-3F8A-418F-A50B-7EAB399D741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18" name="Groep 417">
                  <a:extLst>
                    <a:ext uri="{FF2B5EF4-FFF2-40B4-BE49-F238E27FC236}">
                      <a16:creationId xmlns:a16="http://schemas.microsoft.com/office/drawing/2014/main" id="{F42AE894-C33D-46A1-8E0B-127EF88D05F4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19" name="Rechthoek 418">
                    <a:extLst>
                      <a:ext uri="{FF2B5EF4-FFF2-40B4-BE49-F238E27FC236}">
                        <a16:creationId xmlns:a16="http://schemas.microsoft.com/office/drawing/2014/main" id="{3AA2DE57-8EFC-4D85-B276-2D6BA956E2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20" name="Pijl: punthaak 419">
                    <a:extLst>
                      <a:ext uri="{FF2B5EF4-FFF2-40B4-BE49-F238E27FC236}">
                        <a16:creationId xmlns:a16="http://schemas.microsoft.com/office/drawing/2014/main" id="{4B206352-C3C9-42C1-B2E3-52AFF0892F4F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76" name="Groep 375">
              <a:extLst>
                <a:ext uri="{FF2B5EF4-FFF2-40B4-BE49-F238E27FC236}">
                  <a16:creationId xmlns:a16="http://schemas.microsoft.com/office/drawing/2014/main" id="{188BF1B4-BA95-4E9E-BA3C-84B506EBB6A3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404" name="Rechthoek 403">
                <a:extLst>
                  <a:ext uri="{FF2B5EF4-FFF2-40B4-BE49-F238E27FC236}">
                    <a16:creationId xmlns:a16="http://schemas.microsoft.com/office/drawing/2014/main" id="{DB4310DF-3F5D-465F-9EB9-8959E283C400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05" name="Groep 404">
                <a:extLst>
                  <a:ext uri="{FF2B5EF4-FFF2-40B4-BE49-F238E27FC236}">
                    <a16:creationId xmlns:a16="http://schemas.microsoft.com/office/drawing/2014/main" id="{4006C720-C6FE-4B2B-8674-290D14336EC3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406" name="Groep 405">
                  <a:extLst>
                    <a:ext uri="{FF2B5EF4-FFF2-40B4-BE49-F238E27FC236}">
                      <a16:creationId xmlns:a16="http://schemas.microsoft.com/office/drawing/2014/main" id="{CB234C43-88FF-4C5F-BFEA-8FA76D8BE77A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410" name="Rechte verbindingslijn 409">
                    <a:extLst>
                      <a:ext uri="{FF2B5EF4-FFF2-40B4-BE49-F238E27FC236}">
                        <a16:creationId xmlns:a16="http://schemas.microsoft.com/office/drawing/2014/main" id="{9B65070C-3308-4162-B65E-834654AB4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1" name="Rechte verbindingslijn 410">
                    <a:extLst>
                      <a:ext uri="{FF2B5EF4-FFF2-40B4-BE49-F238E27FC236}">
                        <a16:creationId xmlns:a16="http://schemas.microsoft.com/office/drawing/2014/main" id="{04766E41-B6D6-4309-A229-D3872377196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2" name="Rechte verbindingslijn 411">
                    <a:extLst>
                      <a:ext uri="{FF2B5EF4-FFF2-40B4-BE49-F238E27FC236}">
                        <a16:creationId xmlns:a16="http://schemas.microsoft.com/office/drawing/2014/main" id="{1264C1EB-AAD2-45FB-B73C-29CC04EAE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3" name="Rechte verbindingslijn 412">
                    <a:extLst>
                      <a:ext uri="{FF2B5EF4-FFF2-40B4-BE49-F238E27FC236}">
                        <a16:creationId xmlns:a16="http://schemas.microsoft.com/office/drawing/2014/main" id="{0E904873-7165-42B0-B17F-4A658A93BB6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414" name="Rechte verbindingslijn 413">
                    <a:extLst>
                      <a:ext uri="{FF2B5EF4-FFF2-40B4-BE49-F238E27FC236}">
                        <a16:creationId xmlns:a16="http://schemas.microsoft.com/office/drawing/2014/main" id="{B9CEB191-53A1-47CE-BED3-AD0DA2A452C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407" name="Groep 406">
                  <a:extLst>
                    <a:ext uri="{FF2B5EF4-FFF2-40B4-BE49-F238E27FC236}">
                      <a16:creationId xmlns:a16="http://schemas.microsoft.com/office/drawing/2014/main" id="{D6D3EA3B-CCD8-4CFD-859C-E138817B5880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408" name="Rechthoek 407">
                    <a:extLst>
                      <a:ext uri="{FF2B5EF4-FFF2-40B4-BE49-F238E27FC236}">
                        <a16:creationId xmlns:a16="http://schemas.microsoft.com/office/drawing/2014/main" id="{BA337891-FCAF-4274-979B-81BC80F341B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09" name="Pijl: punthaak 408">
                    <a:extLst>
                      <a:ext uri="{FF2B5EF4-FFF2-40B4-BE49-F238E27FC236}">
                        <a16:creationId xmlns:a16="http://schemas.microsoft.com/office/drawing/2014/main" id="{DEDBBAD4-6BBD-4EA7-99B9-091573276603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77" name="Rechthoek 376">
              <a:extLst>
                <a:ext uri="{FF2B5EF4-FFF2-40B4-BE49-F238E27FC236}">
                  <a16:creationId xmlns:a16="http://schemas.microsoft.com/office/drawing/2014/main" id="{DEA52A9B-374A-42C3-8175-244EC4F26807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78" name="Rechthoek 377">
              <a:extLst>
                <a:ext uri="{FF2B5EF4-FFF2-40B4-BE49-F238E27FC236}">
                  <a16:creationId xmlns:a16="http://schemas.microsoft.com/office/drawing/2014/main" id="{A1524CB9-1726-48D0-8CE0-5FB30B95C463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79" name="Rechthoek 378">
              <a:extLst>
                <a:ext uri="{FF2B5EF4-FFF2-40B4-BE49-F238E27FC236}">
                  <a16:creationId xmlns:a16="http://schemas.microsoft.com/office/drawing/2014/main" id="{0E7E1B09-A840-4DEA-AF86-495666E074DD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80" name="Rechthoek 379">
              <a:extLst>
                <a:ext uri="{FF2B5EF4-FFF2-40B4-BE49-F238E27FC236}">
                  <a16:creationId xmlns:a16="http://schemas.microsoft.com/office/drawing/2014/main" id="{35C1F1BC-8F57-4642-8168-5AEF4F9E531D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81" name="Groep 380">
              <a:extLst>
                <a:ext uri="{FF2B5EF4-FFF2-40B4-BE49-F238E27FC236}">
                  <a16:creationId xmlns:a16="http://schemas.microsoft.com/office/drawing/2014/main" id="{A8CC3C9D-A20F-425F-B73D-6998287607F5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402" name="Ovaal 401">
                <a:extLst>
                  <a:ext uri="{FF2B5EF4-FFF2-40B4-BE49-F238E27FC236}">
                    <a16:creationId xmlns:a16="http://schemas.microsoft.com/office/drawing/2014/main" id="{E38BA6F9-8AFA-4FE6-AE60-CD3652D3198B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3" name="Graphic 163" descr="Informatie">
                <a:extLst>
                  <a:ext uri="{FF2B5EF4-FFF2-40B4-BE49-F238E27FC236}">
                    <a16:creationId xmlns:a16="http://schemas.microsoft.com/office/drawing/2014/main" id="{BEDA7D9D-A7C2-42B6-A3AF-E54E19B914A9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2" name="Groep 381">
              <a:extLst>
                <a:ext uri="{FF2B5EF4-FFF2-40B4-BE49-F238E27FC236}">
                  <a16:creationId xmlns:a16="http://schemas.microsoft.com/office/drawing/2014/main" id="{E8A51A6D-D2F0-42FE-AC3E-6750C1FDC63C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84" name="Ovaal 383">
                <a:extLst>
                  <a:ext uri="{FF2B5EF4-FFF2-40B4-BE49-F238E27FC236}">
                    <a16:creationId xmlns:a16="http://schemas.microsoft.com/office/drawing/2014/main" id="{B70C2D7E-FCF5-4D45-B4B9-DAAA20A176E8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5" name="Rechthoek 384">
                <a:extLst>
                  <a:ext uri="{FF2B5EF4-FFF2-40B4-BE49-F238E27FC236}">
                    <a16:creationId xmlns:a16="http://schemas.microsoft.com/office/drawing/2014/main" id="{62F549A6-32B0-4F93-ADAC-448F059A5CD6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86" name="Ovaal 385">
                <a:extLst>
                  <a:ext uri="{FF2B5EF4-FFF2-40B4-BE49-F238E27FC236}">
                    <a16:creationId xmlns:a16="http://schemas.microsoft.com/office/drawing/2014/main" id="{3B7DA630-9339-44E4-AC43-137BB12F74DB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87" name="Rechthoek 386">
                <a:extLst>
                  <a:ext uri="{FF2B5EF4-FFF2-40B4-BE49-F238E27FC236}">
                    <a16:creationId xmlns:a16="http://schemas.microsoft.com/office/drawing/2014/main" id="{63148388-4512-40B7-B35D-BB76F21A9A2C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88" name="Ovaal 387">
                <a:extLst>
                  <a:ext uri="{FF2B5EF4-FFF2-40B4-BE49-F238E27FC236}">
                    <a16:creationId xmlns:a16="http://schemas.microsoft.com/office/drawing/2014/main" id="{C91D8204-6209-4641-B7BC-F22B6D537D6D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89" name="Rechthoek 388">
                <a:extLst>
                  <a:ext uri="{FF2B5EF4-FFF2-40B4-BE49-F238E27FC236}">
                    <a16:creationId xmlns:a16="http://schemas.microsoft.com/office/drawing/2014/main" id="{AA46D837-1A55-4E81-BCB2-908825650C8E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90" name="Ovaal 389">
                <a:extLst>
                  <a:ext uri="{FF2B5EF4-FFF2-40B4-BE49-F238E27FC236}">
                    <a16:creationId xmlns:a16="http://schemas.microsoft.com/office/drawing/2014/main" id="{43990D79-ECA7-4A1E-9B4C-77386C1AB32A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91" name="Rechthoek 390">
                <a:extLst>
                  <a:ext uri="{FF2B5EF4-FFF2-40B4-BE49-F238E27FC236}">
                    <a16:creationId xmlns:a16="http://schemas.microsoft.com/office/drawing/2014/main" id="{8F0DA5DC-A6B1-4CCC-946F-FB3BAFEB8058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92" name="Ovaal 391">
                <a:extLst>
                  <a:ext uri="{FF2B5EF4-FFF2-40B4-BE49-F238E27FC236}">
                    <a16:creationId xmlns:a16="http://schemas.microsoft.com/office/drawing/2014/main" id="{B8F2008F-48DC-4EFD-A1B1-5DC82065B930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93" name="Rechthoek 392">
                <a:extLst>
                  <a:ext uri="{FF2B5EF4-FFF2-40B4-BE49-F238E27FC236}">
                    <a16:creationId xmlns:a16="http://schemas.microsoft.com/office/drawing/2014/main" id="{B43A3AC0-5232-4751-B56D-CBD19A240817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94" name="Ovaal 393">
                <a:extLst>
                  <a:ext uri="{FF2B5EF4-FFF2-40B4-BE49-F238E27FC236}">
                    <a16:creationId xmlns:a16="http://schemas.microsoft.com/office/drawing/2014/main" id="{C227BD11-C679-4DC1-AE8B-70164A887B3C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F598F0-ACA4-4A12-936F-FB170784256C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96" name="Ovaal 395">
                <a:extLst>
                  <a:ext uri="{FF2B5EF4-FFF2-40B4-BE49-F238E27FC236}">
                    <a16:creationId xmlns:a16="http://schemas.microsoft.com/office/drawing/2014/main" id="{A9872E98-E990-4D79-88C4-DEDA56895DB0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97" name="Rechthoek 396">
                <a:extLst>
                  <a:ext uri="{FF2B5EF4-FFF2-40B4-BE49-F238E27FC236}">
                    <a16:creationId xmlns:a16="http://schemas.microsoft.com/office/drawing/2014/main" id="{2792F138-E8CA-4E7A-BB82-150796C936BB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98" name="Ovaal 397">
                <a:extLst>
                  <a:ext uri="{FF2B5EF4-FFF2-40B4-BE49-F238E27FC236}">
                    <a16:creationId xmlns:a16="http://schemas.microsoft.com/office/drawing/2014/main" id="{91E27A06-2DF3-4728-8A50-77598796714B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99" name="Rechthoek 398">
                <a:extLst>
                  <a:ext uri="{FF2B5EF4-FFF2-40B4-BE49-F238E27FC236}">
                    <a16:creationId xmlns:a16="http://schemas.microsoft.com/office/drawing/2014/main" id="{32ABC8F7-1388-4974-9862-0D3399930865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400" name="Ovaal 399">
                <a:extLst>
                  <a:ext uri="{FF2B5EF4-FFF2-40B4-BE49-F238E27FC236}">
                    <a16:creationId xmlns:a16="http://schemas.microsoft.com/office/drawing/2014/main" id="{D2D0D9FF-708D-4C7E-813E-379EE3D6E7CC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401" name="Rechthoek 400">
                <a:extLst>
                  <a:ext uri="{FF2B5EF4-FFF2-40B4-BE49-F238E27FC236}">
                    <a16:creationId xmlns:a16="http://schemas.microsoft.com/office/drawing/2014/main" id="{928DA651-EBB6-499F-92C5-2474BDBF035A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D86DC132-3CBC-49FA-A900-071D9E64391B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444" name="Groep 443">
            <a:extLst>
              <a:ext uri="{FF2B5EF4-FFF2-40B4-BE49-F238E27FC236}">
                <a16:creationId xmlns:a16="http://schemas.microsoft.com/office/drawing/2014/main" id="{5F1EE227-F024-446B-BF06-2C19F5D21C3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445" name="Rechthoek 444">
              <a:extLst>
                <a:ext uri="{FF2B5EF4-FFF2-40B4-BE49-F238E27FC236}">
                  <a16:creationId xmlns:a16="http://schemas.microsoft.com/office/drawing/2014/main" id="{7763BDC0-93B8-4716-9C84-7E6641C6BBD1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46" name="Rechthoek 445">
              <a:extLst>
                <a:ext uri="{FF2B5EF4-FFF2-40B4-BE49-F238E27FC236}">
                  <a16:creationId xmlns:a16="http://schemas.microsoft.com/office/drawing/2014/main" id="{FE2854FF-5564-4500-AD7D-278D8A540278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447" name="Ovaal 446">
              <a:extLst>
                <a:ext uri="{FF2B5EF4-FFF2-40B4-BE49-F238E27FC236}">
                  <a16:creationId xmlns:a16="http://schemas.microsoft.com/office/drawing/2014/main" id="{C7A3DF9B-EF19-4E89-88BA-7ED5C2840FBC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448" name="Rechthoek 447">
              <a:extLst>
                <a:ext uri="{FF2B5EF4-FFF2-40B4-BE49-F238E27FC236}">
                  <a16:creationId xmlns:a16="http://schemas.microsoft.com/office/drawing/2014/main" id="{0EAAA34E-BCD1-4A3F-9755-F75B7229152B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449" name="Ovaal 448">
              <a:extLst>
                <a:ext uri="{FF2B5EF4-FFF2-40B4-BE49-F238E27FC236}">
                  <a16:creationId xmlns:a16="http://schemas.microsoft.com/office/drawing/2014/main" id="{F2084A1D-E53E-439F-AF29-CC584E544D8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450" name="Rechthoek 449">
              <a:extLst>
                <a:ext uri="{FF2B5EF4-FFF2-40B4-BE49-F238E27FC236}">
                  <a16:creationId xmlns:a16="http://schemas.microsoft.com/office/drawing/2014/main" id="{11C29662-C316-4E9F-9663-16D50128F43E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95C6A-8F6E-4612-B414-1D7377335F5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A315934-F2F7-4E3E-A399-5131CA5B56F8}" type="datetime1">
              <a:rPr lang="nl-NL" smtClean="0"/>
              <a:t>2-11-2021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06364A-C754-484A-82A8-C61CFAC5D22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553896" y="6149975"/>
            <a:ext cx="129239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1A2FA5-7575-4C0E-A848-700E9FE35D1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53" name="Tijdelijke aanduiding voor tekst 7">
            <a:extLst>
              <a:ext uri="{FF2B5EF4-FFF2-40B4-BE49-F238E27FC236}">
                <a16:creationId xmlns:a16="http://schemas.microsoft.com/office/drawing/2014/main" id="{DD14DE77-B2E4-4BE5-B74D-8AADD542B5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17754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10795000" cy="49040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13" name="Tijdelijke aanduiding voor grafiek 12"/>
          <p:cNvSpPr>
            <a:spLocks noGrp="1"/>
          </p:cNvSpPr>
          <p:nvPr>
            <p:ph type="chart" sz="quarter" idx="14" hasCustomPrompt="1"/>
          </p:nvPr>
        </p:nvSpPr>
        <p:spPr>
          <a:xfrm>
            <a:off x="698500" y="1591900"/>
            <a:ext cx="10772775" cy="4356464"/>
          </a:xfrm>
          <a:prstGeom prst="rect">
            <a:avLst/>
          </a:prstGeom>
          <a:noFill/>
          <a:ln>
            <a:noFill/>
          </a:ln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grafiek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30479-6717-4391-B867-B1E3959DAF5C}" type="datetime1">
              <a:rPr lang="nl-NL" smtClean="0"/>
              <a:t>2-11-2021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5" y="6149975"/>
            <a:ext cx="6938447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Grafiek</a:t>
            </a:r>
          </a:p>
        </p:txBody>
      </p:sp>
      <p:grpSp>
        <p:nvGrpSpPr>
          <p:cNvPr id="2" name="Instructie">
            <a:extLst>
              <a:ext uri="{FF2B5EF4-FFF2-40B4-BE49-F238E27FC236}">
                <a16:creationId xmlns:a16="http://schemas.microsoft.com/office/drawing/2014/main" id="{5C9EF7C2-65AB-406B-B368-EA392F8C96F6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D691A00D-32F5-4219-8E54-6F151C9A66B8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F26A773F-4544-4433-ACAE-AC092A2FC06F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1" name="Graphic 163" descr="Informatie">
              <a:extLst>
                <a:ext uri="{FF2B5EF4-FFF2-40B4-BE49-F238E27FC236}">
                  <a16:creationId xmlns:a16="http://schemas.microsoft.com/office/drawing/2014/main" id="{7F1A7292-E81A-415B-B72A-7DB8779DF294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C8D1AFD9-A287-4A42-B81D-A6CE03DAA33E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67" name="INSTRUCTIE">
              <a:extLst>
                <a:ext uri="{FF2B5EF4-FFF2-40B4-BE49-F238E27FC236}">
                  <a16:creationId xmlns:a16="http://schemas.microsoft.com/office/drawing/2014/main" id="{E30C6CE9-BFC3-4DC3-84BD-98FC6C7ED2E3}"/>
                </a:ext>
              </a:extLst>
            </p:cNvPr>
            <p:cNvGrpSpPr/>
            <p:nvPr userDrawn="1"/>
          </p:nvGrpSpPr>
          <p:grpSpPr>
            <a:xfrm>
              <a:off x="12550852" y="0"/>
              <a:ext cx="3200350" cy="3817397"/>
              <a:chOff x="12550852" y="0"/>
              <a:chExt cx="3200350" cy="3817397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E7573129-9AF6-4B28-A588-958FA18FC9FB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Grafiek invoegen/veranderen</a:t>
                </a:r>
              </a:p>
            </p:txBody>
          </p:sp>
          <p:sp>
            <p:nvSpPr>
              <p:cNvPr id="128" name="Ovaal 127">
                <a:extLst>
                  <a:ext uri="{FF2B5EF4-FFF2-40B4-BE49-F238E27FC236}">
                    <a16:creationId xmlns:a16="http://schemas.microsoft.com/office/drawing/2014/main" id="{952E557D-BFAC-45DC-9BDC-2F092920592C}"/>
                  </a:ext>
                </a:extLst>
              </p:cNvPr>
              <p:cNvSpPr/>
              <p:nvPr userDrawn="1"/>
            </p:nvSpPr>
            <p:spPr>
              <a:xfrm>
                <a:off x="12556437" y="39238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29" name="Rechthoek 128">
                <a:extLst>
                  <a:ext uri="{FF2B5EF4-FFF2-40B4-BE49-F238E27FC236}">
                    <a16:creationId xmlns:a16="http://schemas.microsoft.com/office/drawing/2014/main" id="{99AA60C8-D36B-4907-9670-577B76253CF5}"/>
                  </a:ext>
                </a:extLst>
              </p:cNvPr>
              <p:cNvSpPr/>
              <p:nvPr userDrawn="1"/>
            </p:nvSpPr>
            <p:spPr>
              <a:xfrm>
                <a:off x="12922118" y="392387"/>
                <a:ext cx="2817995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grafiek d.m.v. de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grafiek in te voegen.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1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0" name="Ovaal 129">
                <a:extLst>
                  <a:ext uri="{FF2B5EF4-FFF2-40B4-BE49-F238E27FC236}">
                    <a16:creationId xmlns:a16="http://schemas.microsoft.com/office/drawing/2014/main" id="{CCA5BC75-D837-40B5-98B8-E67748609759}"/>
                  </a:ext>
                </a:extLst>
              </p:cNvPr>
              <p:cNvSpPr/>
              <p:nvPr userDrawn="1"/>
            </p:nvSpPr>
            <p:spPr>
              <a:xfrm>
                <a:off x="12556437" y="154050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20311FD-2324-490A-9919-50067A5CF01F}"/>
                  </a:ext>
                </a:extLst>
              </p:cNvPr>
              <p:cNvSpPr/>
              <p:nvPr userDrawn="1"/>
            </p:nvSpPr>
            <p:spPr>
              <a:xfrm>
                <a:off x="12922118" y="1540501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gewenste grafiek</a:t>
                </a:r>
                <a:b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‘Invoegen’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2" name="Groep 131">
                <a:extLst>
                  <a:ext uri="{FF2B5EF4-FFF2-40B4-BE49-F238E27FC236}">
                    <a16:creationId xmlns:a16="http://schemas.microsoft.com/office/drawing/2014/main" id="{F2B100A4-E2A0-4BA0-8949-57FCA8FF4CDF}"/>
                  </a:ext>
                </a:extLst>
              </p:cNvPr>
              <p:cNvGrpSpPr/>
              <p:nvPr userDrawn="1"/>
            </p:nvGrpSpPr>
            <p:grpSpPr>
              <a:xfrm>
                <a:off x="12922118" y="1979358"/>
                <a:ext cx="825500" cy="209550"/>
                <a:chOff x="13504624" y="2482850"/>
                <a:chExt cx="825500" cy="209550"/>
              </a:xfrm>
            </p:grpSpPr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9F9EFA65-694D-4E06-85B3-0087FBDF9A41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Invoegen</a:t>
                  </a:r>
                </a:p>
              </p:txBody>
            </p:sp>
            <p:cxnSp>
              <p:nvCxnSpPr>
                <p:cNvPr id="173" name="Rechte verbindingslijn 172">
                  <a:extLst>
                    <a:ext uri="{FF2B5EF4-FFF2-40B4-BE49-F238E27FC236}">
                      <a16:creationId xmlns:a16="http://schemas.microsoft.com/office/drawing/2014/main" id="{64779E9B-4684-42E1-8BFD-C9FB42309C45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174" name="Gelijkbenige driehoek 173">
                  <a:extLst>
                    <a:ext uri="{FF2B5EF4-FFF2-40B4-BE49-F238E27FC236}">
                      <a16:creationId xmlns:a16="http://schemas.microsoft.com/office/drawing/2014/main" id="{F86FCDD6-0AB4-4263-AA57-5E3908074F8E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3" name="Groep 132">
                <a:extLst>
                  <a:ext uri="{FF2B5EF4-FFF2-40B4-BE49-F238E27FC236}">
                    <a16:creationId xmlns:a16="http://schemas.microsoft.com/office/drawing/2014/main" id="{E6497394-CC8D-4E63-AB7D-631FD5F800C9}"/>
                  </a:ext>
                </a:extLst>
              </p:cNvPr>
              <p:cNvGrpSpPr/>
              <p:nvPr userDrawn="1"/>
            </p:nvGrpSpPr>
            <p:grpSpPr>
              <a:xfrm>
                <a:off x="12916533" y="1092475"/>
                <a:ext cx="289372" cy="314992"/>
                <a:chOff x="7322769" y="-310267"/>
                <a:chExt cx="289372" cy="314992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23197453-F4B0-40B6-B117-BA77CED83AAA}"/>
                    </a:ext>
                  </a:extLst>
                </p:cNvPr>
                <p:cNvSpPr/>
                <p:nvPr userDrawn="1"/>
              </p:nvSpPr>
              <p:spPr>
                <a:xfrm>
                  <a:off x="7322769" y="-211712"/>
                  <a:ext cx="79156" cy="21643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AA74A762-F6E6-4C69-B60A-37DFE61F275D}"/>
                    </a:ext>
                  </a:extLst>
                </p:cNvPr>
                <p:cNvSpPr/>
                <p:nvPr userDrawn="1"/>
              </p:nvSpPr>
              <p:spPr>
                <a:xfrm>
                  <a:off x="7427035" y="-310267"/>
                  <a:ext cx="79156" cy="314992"/>
                </a:xfrm>
                <a:prstGeom prst="rect">
                  <a:avLst/>
                </a:prstGeom>
                <a:solidFill>
                  <a:srgbClr val="FFCC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55770B3C-4B4F-476D-A08A-5B4DF5901780}"/>
                    </a:ext>
                  </a:extLst>
                </p:cNvPr>
                <p:cNvSpPr/>
                <p:nvPr userDrawn="1"/>
              </p:nvSpPr>
              <p:spPr>
                <a:xfrm>
                  <a:off x="7532985" y="-240134"/>
                  <a:ext cx="79156" cy="244859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34" name="Rechthoek 133">
                <a:extLst>
                  <a:ext uri="{FF2B5EF4-FFF2-40B4-BE49-F238E27FC236}">
                    <a16:creationId xmlns:a16="http://schemas.microsoft.com/office/drawing/2014/main" id="{21C0AC44-8FB7-4EDA-8D09-517FF16A563F}"/>
                  </a:ext>
                </a:extLst>
              </p:cNvPr>
              <p:cNvSpPr/>
              <p:nvPr userDrawn="1"/>
            </p:nvSpPr>
            <p:spPr>
              <a:xfrm>
                <a:off x="12556438" y="2320253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Data van de Grafiek Bewerken</a:t>
                </a:r>
              </a:p>
            </p:txBody>
          </p:sp>
          <p:sp>
            <p:nvSpPr>
              <p:cNvPr id="135" name="Ovaal 134">
                <a:extLst>
                  <a:ext uri="{FF2B5EF4-FFF2-40B4-BE49-F238E27FC236}">
                    <a16:creationId xmlns:a16="http://schemas.microsoft.com/office/drawing/2014/main" id="{CC153D3B-9DD6-4F61-9DD5-9173A24C56F8}"/>
                  </a:ext>
                </a:extLst>
              </p:cNvPr>
              <p:cNvSpPr/>
              <p:nvPr userDrawn="1"/>
            </p:nvSpPr>
            <p:spPr>
              <a:xfrm>
                <a:off x="12550852" y="271594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36" name="Rechthoek 135">
                <a:extLst>
                  <a:ext uri="{FF2B5EF4-FFF2-40B4-BE49-F238E27FC236}">
                    <a16:creationId xmlns:a16="http://schemas.microsoft.com/office/drawing/2014/main" id="{3887ECFC-EB63-4B46-AD94-A7FDEBCCF3B6}"/>
                  </a:ext>
                </a:extLst>
              </p:cNvPr>
              <p:cNvSpPr/>
              <p:nvPr userDrawn="1"/>
            </p:nvSpPr>
            <p:spPr>
              <a:xfrm>
                <a:off x="12916533" y="2715948"/>
                <a:ext cx="2817995" cy="31443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lvl="0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nl-NL" sz="1100" kern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Selecteer de grafiek, klik met de rechter muisknop en kies </a:t>
                </a:r>
                <a:r>
                  <a:rPr lang="nl-NL" sz="1100" b="1" kern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‘Gegevens bewerken’</a:t>
                </a:r>
              </a:p>
            </p:txBody>
          </p:sp>
          <p:grpSp>
            <p:nvGrpSpPr>
              <p:cNvPr id="137" name="Groep 136">
                <a:extLst>
                  <a:ext uri="{FF2B5EF4-FFF2-40B4-BE49-F238E27FC236}">
                    <a16:creationId xmlns:a16="http://schemas.microsoft.com/office/drawing/2014/main" id="{E0A917F3-8A2B-4683-87B9-2FAEEB49CE6A}"/>
                  </a:ext>
                </a:extLst>
              </p:cNvPr>
              <p:cNvGrpSpPr/>
              <p:nvPr userDrawn="1"/>
            </p:nvGrpSpPr>
            <p:grpSpPr>
              <a:xfrm>
                <a:off x="12916532" y="3177972"/>
                <a:ext cx="1714530" cy="639425"/>
                <a:chOff x="12757283" y="4365594"/>
                <a:chExt cx="1714530" cy="639425"/>
              </a:xfrm>
            </p:grpSpPr>
            <p:sp>
              <p:nvSpPr>
                <p:cNvPr id="138" name="Rechthoek 137">
                  <a:extLst>
                    <a:ext uri="{FF2B5EF4-FFF2-40B4-BE49-F238E27FC236}">
                      <a16:creationId xmlns:a16="http://schemas.microsoft.com/office/drawing/2014/main" id="{76A4EB65-6A0B-4986-827A-7928FC395EAC}"/>
                    </a:ext>
                  </a:extLst>
                </p:cNvPr>
                <p:cNvSpPr/>
                <p:nvPr userDrawn="1"/>
              </p:nvSpPr>
              <p:spPr>
                <a:xfrm>
                  <a:off x="12757283" y="4365594"/>
                  <a:ext cx="1626818" cy="580946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9" name="Rechthoek 138">
                  <a:extLst>
                    <a:ext uri="{FF2B5EF4-FFF2-40B4-BE49-F238E27FC236}">
                      <a16:creationId xmlns:a16="http://schemas.microsoft.com/office/drawing/2014/main" id="{DE7BE764-6FF0-4A3C-AD6A-5CD60942E258}"/>
                    </a:ext>
                  </a:extLst>
                </p:cNvPr>
                <p:cNvSpPr/>
                <p:nvPr userDrawn="1"/>
              </p:nvSpPr>
              <p:spPr>
                <a:xfrm>
                  <a:off x="12768263" y="4676983"/>
                  <a:ext cx="1609231" cy="261256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0" name="Tekstvak 139">
                  <a:extLst>
                    <a:ext uri="{FF2B5EF4-FFF2-40B4-BE49-F238E27FC236}">
                      <a16:creationId xmlns:a16="http://schemas.microsoft.com/office/drawing/2014/main" id="{7731830B-1D8D-478B-AA8A-57CB987CB43A}"/>
                    </a:ext>
                  </a:extLst>
                </p:cNvPr>
                <p:cNvSpPr txBox="1"/>
                <p:nvPr userDrawn="1"/>
              </p:nvSpPr>
              <p:spPr>
                <a:xfrm>
                  <a:off x="12997648" y="4404704"/>
                  <a:ext cx="1248154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Grafiektype wijzigen</a:t>
                  </a:r>
                </a:p>
              </p:txBody>
            </p: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BCEF6064-689D-411B-B58A-5D5813CABD4C}"/>
                    </a:ext>
                  </a:extLst>
                </p:cNvPr>
                <p:cNvSpPr txBox="1"/>
                <p:nvPr userDrawn="1"/>
              </p:nvSpPr>
              <p:spPr>
                <a:xfrm>
                  <a:off x="12984219" y="4725830"/>
                  <a:ext cx="1274711" cy="2169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Gegevens bewerken</a:t>
                  </a:r>
                </a:p>
              </p:txBody>
            </p:sp>
            <p:pic>
              <p:nvPicPr>
                <p:cNvPr id="142" name="Picture 3">
                  <a:extLst>
                    <a:ext uri="{FF2B5EF4-FFF2-40B4-BE49-F238E27FC236}">
                      <a16:creationId xmlns:a16="http://schemas.microsoft.com/office/drawing/2014/main" id="{0623B534-DBF0-4B3F-B446-4D44DEC4E404}"/>
                    </a:ext>
                  </a:extLst>
                </p:cNvPr>
                <p:cNvPicPr>
                  <a:picLocks noChangeAspect="1" noChangeArrowheads="1"/>
                </p:cNvPicPr>
                <p:nvPr userDrawn="1"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328727" y="4773688"/>
                  <a:ext cx="143086" cy="2313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F33F9E94-28E3-40DB-8966-AB898A448D75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432250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66" name="Rechthoek 165">
                    <a:extLst>
                      <a:ext uri="{FF2B5EF4-FFF2-40B4-BE49-F238E27FC236}">
                        <a16:creationId xmlns:a16="http://schemas.microsoft.com/office/drawing/2014/main" id="{54A27853-F551-48E5-9139-EA46FB277FA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7" name="Rechthoek 166">
                    <a:extLst>
                      <a:ext uri="{FF2B5EF4-FFF2-40B4-BE49-F238E27FC236}">
                        <a16:creationId xmlns:a16="http://schemas.microsoft.com/office/drawing/2014/main" id="{4AF0BD0B-5EB9-4E33-AC91-3BDB5F0424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F3C95F9F-577B-4B96-B302-0CE099B959A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44" name="Groep 143">
                  <a:extLst>
                    <a:ext uri="{FF2B5EF4-FFF2-40B4-BE49-F238E27FC236}">
                      <a16:creationId xmlns:a16="http://schemas.microsoft.com/office/drawing/2014/main" id="{6260E506-514F-46BD-A05A-0319279B2086}"/>
                    </a:ext>
                  </a:extLst>
                </p:cNvPr>
                <p:cNvGrpSpPr/>
                <p:nvPr userDrawn="1"/>
              </p:nvGrpSpPr>
              <p:grpSpPr>
                <a:xfrm>
                  <a:off x="12831198" y="4748585"/>
                  <a:ext cx="184916" cy="120210"/>
                  <a:chOff x="8815516" y="1076284"/>
                  <a:chExt cx="503174" cy="327105"/>
                </a:xfrm>
              </p:grpSpPr>
              <p:sp>
                <p:nvSpPr>
                  <p:cNvPr id="145" name="Rechthoek 144">
                    <a:extLst>
                      <a:ext uri="{FF2B5EF4-FFF2-40B4-BE49-F238E27FC236}">
                        <a16:creationId xmlns:a16="http://schemas.microsoft.com/office/drawing/2014/main" id="{F70FB616-6838-4BC4-A6C9-C1D0F008C2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8815516" y="1133167"/>
                    <a:ext cx="372729" cy="23597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46" name="Groep 145">
                    <a:extLst>
                      <a:ext uri="{FF2B5EF4-FFF2-40B4-BE49-F238E27FC236}">
                        <a16:creationId xmlns:a16="http://schemas.microsoft.com/office/drawing/2014/main" id="{EB767312-E73C-4ABB-A399-B9A63E1E7E2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8815517" y="1076284"/>
                    <a:ext cx="503173" cy="327105"/>
                    <a:chOff x="1351248" y="-683635"/>
                    <a:chExt cx="503173" cy="327105"/>
                  </a:xfrm>
                </p:grpSpPr>
                <p:grpSp>
                  <p:nvGrpSpPr>
                    <p:cNvPr id="147" name="Groep 146">
                      <a:extLst>
                        <a:ext uri="{FF2B5EF4-FFF2-40B4-BE49-F238E27FC236}">
                          <a16:creationId xmlns:a16="http://schemas.microsoft.com/office/drawing/2014/main" id="{7FD52AE5-56EE-41D8-B714-9C831474C62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351248" y="-683635"/>
                      <a:ext cx="375186" cy="293652"/>
                      <a:chOff x="1094874" y="-884923"/>
                      <a:chExt cx="884668" cy="692417"/>
                    </a:xfrm>
                  </p:grpSpPr>
                  <p:sp>
                    <p:nvSpPr>
                      <p:cNvPr id="152" name="Rechthoek 151">
                        <a:extLst>
                          <a:ext uri="{FF2B5EF4-FFF2-40B4-BE49-F238E27FC236}">
                            <a16:creationId xmlns:a16="http://schemas.microsoft.com/office/drawing/2014/main" id="{44B15858-F683-49E4-864F-3CA470A4813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1094874" y="-884923"/>
                        <a:ext cx="878304" cy="145579"/>
                      </a:xfrm>
                      <a:prstGeom prst="rect">
                        <a:avLst/>
                      </a:prstGeom>
                      <a:solidFill>
                        <a:srgbClr val="818181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grpSp>
                    <p:nvGrpSpPr>
                      <p:cNvPr id="153" name="Groep 152">
                        <a:extLst>
                          <a:ext uri="{FF2B5EF4-FFF2-40B4-BE49-F238E27FC236}">
                            <a16:creationId xmlns:a16="http://schemas.microsoft.com/office/drawing/2014/main" id="{20FA7A22-BA74-4C1B-B612-04F8D7F833FF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878306"/>
                        <a:ext cx="867364" cy="685800"/>
                        <a:chOff x="1094874" y="-878306"/>
                        <a:chExt cx="867364" cy="613611"/>
                      </a:xfrm>
                    </p:grpSpPr>
                    <p:cxnSp>
                      <p:nvCxnSpPr>
                        <p:cNvPr id="159" name="Rechte verbindingslijn 158">
                          <a:extLst>
                            <a:ext uri="{FF2B5EF4-FFF2-40B4-BE49-F238E27FC236}">
                              <a16:creationId xmlns:a16="http://schemas.microsoft.com/office/drawing/2014/main" id="{8810A998-CCFA-4F71-AF5E-C076CD7BA5A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094874" y="-878305"/>
                          <a:ext cx="0" cy="613610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60" name="Rechte verbindingslijn 159">
                          <a:extLst>
                            <a:ext uri="{FF2B5EF4-FFF2-40B4-BE49-F238E27FC236}">
                              <a16:creationId xmlns:a16="http://schemas.microsoft.com/office/drawing/2014/main" id="{5D66286B-CBB2-40A3-AF98-19E68FECE74C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962238" y="-878306"/>
                          <a:ext cx="0" cy="613611"/>
                        </a:xfrm>
                        <a:prstGeom prst="line">
                          <a:avLst/>
                        </a:prstGeom>
                        <a:ln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grpSp>
                      <p:nvGrpSpPr>
                        <p:cNvPr id="161" name="Groep 160">
                          <a:extLst>
                            <a:ext uri="{FF2B5EF4-FFF2-40B4-BE49-F238E27FC236}">
                              <a16:creationId xmlns:a16="http://schemas.microsoft.com/office/drawing/2014/main" id="{339E7DD8-D736-42B3-BA89-D141CBBF47D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1270535" y="-878306"/>
                          <a:ext cx="526983" cy="613611"/>
                          <a:chOff x="1270535" y="-745959"/>
                          <a:chExt cx="526983" cy="481264"/>
                        </a:xfrm>
                      </p:grpSpPr>
                      <p:cxnSp>
                        <p:nvCxnSpPr>
                          <p:cNvPr id="162" name="Rechte verbindingslijn 161">
                            <a:extLst>
                              <a:ext uri="{FF2B5EF4-FFF2-40B4-BE49-F238E27FC236}">
                                <a16:creationId xmlns:a16="http://schemas.microsoft.com/office/drawing/2014/main" id="{CDEC2FC8-F139-440A-B7F1-03AF45280B93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446196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3" name="Rechte verbindingslijn 162">
                            <a:extLst>
                              <a:ext uri="{FF2B5EF4-FFF2-40B4-BE49-F238E27FC236}">
                                <a16:creationId xmlns:a16="http://schemas.microsoft.com/office/drawing/2014/main" id="{72BA639B-4140-4A05-919D-A9B768C1073A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270535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4" name="Rechte verbindingslijn 163">
                            <a:extLst>
                              <a:ext uri="{FF2B5EF4-FFF2-40B4-BE49-F238E27FC236}">
                                <a16:creationId xmlns:a16="http://schemas.microsoft.com/office/drawing/2014/main" id="{E59F7363-0A64-4C47-84CC-B79DE5545041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621857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165" name="Rechte verbindingslijn 164">
                            <a:extLst>
                              <a:ext uri="{FF2B5EF4-FFF2-40B4-BE49-F238E27FC236}">
                                <a16:creationId xmlns:a16="http://schemas.microsoft.com/office/drawing/2014/main" id="{EC56D7CF-A56F-414F-B3F2-A44F8C3488A9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 userDrawn="1"/>
                        </p:nvCxnSpPr>
                        <p:spPr>
                          <a:xfrm>
                            <a:off x="1797518" y="-745959"/>
                            <a:ext cx="0" cy="481264"/>
                          </a:xfrm>
                          <a:prstGeom prst="line">
                            <a:avLst/>
                          </a:prstGeom>
                          <a:ln w="6350">
                            <a:solidFill>
                              <a:srgbClr val="81818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cxnSp>
                    <p:nvCxnSpPr>
                      <p:cNvPr id="154" name="Rechte verbindingslijn 153">
                        <a:extLst>
                          <a:ext uri="{FF2B5EF4-FFF2-40B4-BE49-F238E27FC236}">
                            <a16:creationId xmlns:a16="http://schemas.microsoft.com/office/drawing/2014/main" id="{D7ACA3C1-5737-4BDF-BC21-B2E1B3639B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098555" y="-192506"/>
                        <a:ext cx="880987" cy="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55" name="Groep 154">
                        <a:extLst>
                          <a:ext uri="{FF2B5EF4-FFF2-40B4-BE49-F238E27FC236}">
                            <a16:creationId xmlns:a16="http://schemas.microsoft.com/office/drawing/2014/main" id="{ED739CF1-4A50-400F-9192-EDFBE80F19F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094874" y="-607596"/>
                        <a:ext cx="878306" cy="276726"/>
                        <a:chOff x="1106905" y="-607596"/>
                        <a:chExt cx="878307" cy="276726"/>
                      </a:xfrm>
                    </p:grpSpPr>
                    <p:cxnSp>
                      <p:nvCxnSpPr>
                        <p:cNvPr id="156" name="Rechte verbindingslijn 155">
                          <a:extLst>
                            <a:ext uri="{FF2B5EF4-FFF2-40B4-BE49-F238E27FC236}">
                              <a16:creationId xmlns:a16="http://schemas.microsoft.com/office/drawing/2014/main" id="{C26D3A94-781F-42D5-B9E3-B023BE02A796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330870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7" name="Rechte verbindingslijn 156">
                          <a:extLst>
                            <a:ext uri="{FF2B5EF4-FFF2-40B4-BE49-F238E27FC236}">
                              <a16:creationId xmlns:a16="http://schemas.microsoft.com/office/drawing/2014/main" id="{5241E624-3C32-4F9B-A5EC-C4BBA7DC2C2F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469233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58" name="Rechte verbindingslijn 157">
                          <a:extLst>
                            <a:ext uri="{FF2B5EF4-FFF2-40B4-BE49-F238E27FC236}">
                              <a16:creationId xmlns:a16="http://schemas.microsoft.com/office/drawing/2014/main" id="{9D3CBD2A-AE3D-4551-BE4D-91A5EBA2C541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 flipH="1">
                          <a:off x="1106905" y="-607596"/>
                          <a:ext cx="878307" cy="0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grpSp>
                  <p:nvGrpSpPr>
                    <p:cNvPr id="148" name="Groep 147">
                      <a:extLst>
                        <a:ext uri="{FF2B5EF4-FFF2-40B4-BE49-F238E27FC236}">
                          <a16:creationId xmlns:a16="http://schemas.microsoft.com/office/drawing/2014/main" id="{FDCA4999-A369-48FB-9DED-8383BA9FDBED}"/>
                        </a:ext>
                      </a:extLst>
                    </p:cNvPr>
                    <p:cNvGrpSpPr/>
                    <p:nvPr userDrawn="1"/>
                  </p:nvGrpSpPr>
                  <p:grpSpPr>
                    <a:xfrm rot="2700000">
                      <a:off x="1605871" y="-605080"/>
                      <a:ext cx="90079" cy="407021"/>
                      <a:chOff x="3130062" y="-817193"/>
                      <a:chExt cx="131884" cy="595920"/>
                    </a:xfrm>
                    <a:solidFill>
                      <a:srgbClr val="3399FF"/>
                    </a:solidFill>
                  </p:grpSpPr>
                  <p:sp>
                    <p:nvSpPr>
                      <p:cNvPr id="149" name="Rechthoek 148">
                        <a:extLst>
                          <a:ext uri="{FF2B5EF4-FFF2-40B4-BE49-F238E27FC236}">
                            <a16:creationId xmlns:a16="http://schemas.microsoft.com/office/drawing/2014/main" id="{A1A9F3D5-896D-4CFD-8D5A-9E6D1B57BFE5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2" y="-705979"/>
                        <a:ext cx="131884" cy="281354"/>
                      </a:xfrm>
                      <a:prstGeom prst="rect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50" name="Rechthoek: afgeronde bovenhoeken 149">
                        <a:extLst>
                          <a:ext uri="{FF2B5EF4-FFF2-40B4-BE49-F238E27FC236}">
                            <a16:creationId xmlns:a16="http://schemas.microsoft.com/office/drawing/2014/main" id="{1526C096-D70C-4816-B465-B43FB25D7FF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3130063" y="-817193"/>
                        <a:ext cx="131883" cy="87615"/>
                      </a:xfrm>
                      <a:prstGeom prst="round2SameRect">
                        <a:avLst>
                          <a:gd name="adj1" fmla="val 50000"/>
                          <a:gd name="adj2" fmla="val 0"/>
                        </a:avLst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  <p:sp>
                    <p:nvSpPr>
                      <p:cNvPr id="151" name="Gelijkbenige driehoek 150">
                        <a:extLst>
                          <a:ext uri="{FF2B5EF4-FFF2-40B4-BE49-F238E27FC236}">
                            <a16:creationId xmlns:a16="http://schemas.microsoft.com/office/drawing/2014/main" id="{573D5D5A-3158-49AB-8CD5-640B8834FF0E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 rot="10800000">
                        <a:off x="3130062" y="-401026"/>
                        <a:ext cx="131884" cy="179753"/>
                      </a:xfrm>
                      <a:prstGeom prst="triangle">
                        <a:avLst/>
                      </a:prstGeom>
                      <a:solidFill>
                        <a:srgbClr val="4D82B8"/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nl-NL" sz="2400" noProof="0">
                          <a:solidFill>
                            <a:srgbClr val="211F26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406582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en 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hthoek 290">
            <a:extLst>
              <a:ext uri="{FF2B5EF4-FFF2-40B4-BE49-F238E27FC236}">
                <a16:creationId xmlns:a16="http://schemas.microsoft.com/office/drawing/2014/main" id="{180001F9-1BFE-40F8-8E69-101083E7AADF}"/>
              </a:ext>
            </a:extLst>
          </p:cNvPr>
          <p:cNvSpPr/>
          <p:nvPr userDrawn="1"/>
        </p:nvSpPr>
        <p:spPr>
          <a:xfrm>
            <a:off x="-12032" y="0"/>
            <a:ext cx="4467918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144000" rIns="144000" bIns="144000" rtlCol="0" anchor="ctr"/>
          <a:lstStyle/>
          <a:p>
            <a:pPr algn="ctr"/>
            <a:endParaRPr lang="en-GB" sz="1600" noProof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F542B-FA1D-4B40-A75F-588E6BC0FCC9}" type="datetime1">
              <a:rPr lang="nl-NL" smtClean="0"/>
              <a:t>2-11-2021</a:t>
            </a:fld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Tekst en 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5166417" y="751733"/>
            <a:ext cx="6304857" cy="5196631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tabel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dia's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grpSp>
        <p:nvGrpSpPr>
          <p:cNvPr id="228" name="Instructie">
            <a:extLst>
              <a:ext uri="{FF2B5EF4-FFF2-40B4-BE49-F238E27FC236}">
                <a16:creationId xmlns:a16="http://schemas.microsoft.com/office/drawing/2014/main" id="{13CCB361-9726-4392-BE62-90EAD3F82314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DB73A7A5-38B8-41FF-894D-92F12CABA13D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0" name="Ovaal 229">
              <a:extLst>
                <a:ext uri="{FF2B5EF4-FFF2-40B4-BE49-F238E27FC236}">
                  <a16:creationId xmlns:a16="http://schemas.microsoft.com/office/drawing/2014/main" id="{7F8726A8-9019-494F-A708-23A0BCAECE64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1" name="Graphic 163" descr="Informatie">
              <a:extLst>
                <a:ext uri="{FF2B5EF4-FFF2-40B4-BE49-F238E27FC236}">
                  <a16:creationId xmlns:a16="http://schemas.microsoft.com/office/drawing/2014/main" id="{5A14D89D-091B-4FD1-9491-E8C7E8F3DA1C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694B8C1C-706E-4644-8F90-51CDBC9A6B1B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233" name="INSTRUCTIE">
              <a:extLst>
                <a:ext uri="{FF2B5EF4-FFF2-40B4-BE49-F238E27FC236}">
                  <a16:creationId xmlns:a16="http://schemas.microsoft.com/office/drawing/2014/main" id="{CE8CB26E-B528-48EF-8872-93BDBB9CF386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3755EEB0-DCB3-494A-8346-3698863AD712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235" name="Ovaal 234">
                <a:extLst>
                  <a:ext uri="{FF2B5EF4-FFF2-40B4-BE49-F238E27FC236}">
                    <a16:creationId xmlns:a16="http://schemas.microsoft.com/office/drawing/2014/main" id="{71F5EA25-9681-4669-8978-DF2DA224AB6D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36" name="Rechthoek 235">
                <a:extLst>
                  <a:ext uri="{FF2B5EF4-FFF2-40B4-BE49-F238E27FC236}">
                    <a16:creationId xmlns:a16="http://schemas.microsoft.com/office/drawing/2014/main" id="{ABFCDD96-0DF6-4767-BB41-0312E6AE3E3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7" name="Ovaal 236">
                <a:extLst>
                  <a:ext uri="{FF2B5EF4-FFF2-40B4-BE49-F238E27FC236}">
                    <a16:creationId xmlns:a16="http://schemas.microsoft.com/office/drawing/2014/main" id="{1A6A9F9E-CC61-45D2-9DBC-3B6D346A630D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8" name="Rechthoek 237">
                <a:extLst>
                  <a:ext uri="{FF2B5EF4-FFF2-40B4-BE49-F238E27FC236}">
                    <a16:creationId xmlns:a16="http://schemas.microsoft.com/office/drawing/2014/main" id="{F3A1342E-B255-4040-9213-CB4681A6D0B8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9" name="Groep 238">
                <a:extLst>
                  <a:ext uri="{FF2B5EF4-FFF2-40B4-BE49-F238E27FC236}">
                    <a16:creationId xmlns:a16="http://schemas.microsoft.com/office/drawing/2014/main" id="{98676C04-68FC-439B-B48A-254AE96EACB6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249" name="Rechthoek 248">
                  <a:extLst>
                    <a:ext uri="{FF2B5EF4-FFF2-40B4-BE49-F238E27FC236}">
                      <a16:creationId xmlns:a16="http://schemas.microsoft.com/office/drawing/2014/main" id="{F64CE19B-F43F-4C23-8245-7A44074A4138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250" name="Rechte verbindingslijn 249">
                  <a:extLst>
                    <a:ext uri="{FF2B5EF4-FFF2-40B4-BE49-F238E27FC236}">
                      <a16:creationId xmlns:a16="http://schemas.microsoft.com/office/drawing/2014/main" id="{BA47C1A2-1474-4C85-A297-A60B49DA1819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251" name="Gelijkbenige driehoek 250">
                  <a:extLst>
                    <a:ext uri="{FF2B5EF4-FFF2-40B4-BE49-F238E27FC236}">
                      <a16:creationId xmlns:a16="http://schemas.microsoft.com/office/drawing/2014/main" id="{E667A52D-883D-4F0C-A54F-B13B5D2D1D02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0" name="Tabel icoon">
                <a:extLst>
                  <a:ext uri="{FF2B5EF4-FFF2-40B4-BE49-F238E27FC236}">
                    <a16:creationId xmlns:a16="http://schemas.microsoft.com/office/drawing/2014/main" id="{EB1D26DA-91DE-46D7-AEB0-B99BB46638FB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241" name="Rechthoek 240">
                  <a:extLst>
                    <a:ext uri="{FF2B5EF4-FFF2-40B4-BE49-F238E27FC236}">
                      <a16:creationId xmlns:a16="http://schemas.microsoft.com/office/drawing/2014/main" id="{BD78C5D1-4BB4-4CF7-BA06-17F13FCED1F7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42" name="Rechthoek 241">
                  <a:extLst>
                    <a:ext uri="{FF2B5EF4-FFF2-40B4-BE49-F238E27FC236}">
                      <a16:creationId xmlns:a16="http://schemas.microsoft.com/office/drawing/2014/main" id="{5577BCFE-0454-47C7-914C-600BA06A1AF6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243" name="Rechte verbindingslijn 242">
                  <a:extLst>
                    <a:ext uri="{FF2B5EF4-FFF2-40B4-BE49-F238E27FC236}">
                      <a16:creationId xmlns:a16="http://schemas.microsoft.com/office/drawing/2014/main" id="{8F1C2EC9-B2B0-49D3-9D89-932AE895D51E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Rechte verbindingslijn 243">
                  <a:extLst>
                    <a:ext uri="{FF2B5EF4-FFF2-40B4-BE49-F238E27FC236}">
                      <a16:creationId xmlns:a16="http://schemas.microsoft.com/office/drawing/2014/main" id="{600F74DF-F4D2-4991-840E-E2B714781174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Rechte verbindingslijn 244">
                  <a:extLst>
                    <a:ext uri="{FF2B5EF4-FFF2-40B4-BE49-F238E27FC236}">
                      <a16:creationId xmlns:a16="http://schemas.microsoft.com/office/drawing/2014/main" id="{7FDA1957-A201-4EB9-97D5-2FB3384FED6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Rechte verbindingslijn 245">
                  <a:extLst>
                    <a:ext uri="{FF2B5EF4-FFF2-40B4-BE49-F238E27FC236}">
                      <a16:creationId xmlns:a16="http://schemas.microsoft.com/office/drawing/2014/main" id="{8402B975-A97B-41BA-BAEB-85230CAEA17B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Rechte verbindingslijn 246">
                  <a:extLst>
                    <a:ext uri="{FF2B5EF4-FFF2-40B4-BE49-F238E27FC236}">
                      <a16:creationId xmlns:a16="http://schemas.microsoft.com/office/drawing/2014/main" id="{88C5B0B0-0AEB-4D39-9899-FDF4D0795588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8" name="Rechthoek 247">
                  <a:extLst>
                    <a:ext uri="{FF2B5EF4-FFF2-40B4-BE49-F238E27FC236}">
                      <a16:creationId xmlns:a16="http://schemas.microsoft.com/office/drawing/2014/main" id="{545F0BCE-E110-441B-8A46-D0FB3A0B8886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93" name="Titel 1">
            <a:extLst>
              <a:ext uri="{FF2B5EF4-FFF2-40B4-BE49-F238E27FC236}">
                <a16:creationId xmlns:a16="http://schemas.microsoft.com/office/drawing/2014/main" id="{9790352B-7D10-426E-BB93-6494BD61C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8500" y="741500"/>
            <a:ext cx="3147786" cy="49040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294" name="Tijdelijke aanduiding voor verticale tekst 2">
            <a:extLst>
              <a:ext uri="{FF2B5EF4-FFF2-40B4-BE49-F238E27FC236}">
                <a16:creationId xmlns:a16="http://schemas.microsoft.com/office/drawing/2014/main" id="{7623D9DA-17FF-4C88-8A77-EEC2A74B67AC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698500" y="1591900"/>
            <a:ext cx="3147786" cy="4356463"/>
          </a:xfrm>
        </p:spPr>
        <p:txBody>
          <a:bodyPr vert="horz" lIns="0" tIns="0" rIns="0" bIns="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Klik hier om een bullet te plaatsen.</a:t>
            </a:r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129239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grpSp>
        <p:nvGrpSpPr>
          <p:cNvPr id="303" name="Instructie">
            <a:extLst>
              <a:ext uri="{FF2B5EF4-FFF2-40B4-BE49-F238E27FC236}">
                <a16:creationId xmlns:a16="http://schemas.microsoft.com/office/drawing/2014/main" id="{2E97C4BA-CB14-48DF-97DC-C0240F35A07F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304" name="Rechthoek 303">
              <a:extLst>
                <a:ext uri="{FF2B5EF4-FFF2-40B4-BE49-F238E27FC236}">
                  <a16:creationId xmlns:a16="http://schemas.microsoft.com/office/drawing/2014/main" id="{6A7E29CB-74E4-4402-B7BC-3586A4D964B1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5" name="Rechthoek 304">
              <a:extLst>
                <a:ext uri="{FF2B5EF4-FFF2-40B4-BE49-F238E27FC236}">
                  <a16:creationId xmlns:a16="http://schemas.microsoft.com/office/drawing/2014/main" id="{1896DCAE-8D62-44E3-A6CE-2811BF93CC94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6" name="Rechthoek 305">
              <a:extLst>
                <a:ext uri="{FF2B5EF4-FFF2-40B4-BE49-F238E27FC236}">
                  <a16:creationId xmlns:a16="http://schemas.microsoft.com/office/drawing/2014/main" id="{C26AAF81-0632-47B9-96AE-7AB0BCE55CAB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307" name="Rechthoek 306">
              <a:extLst>
                <a:ext uri="{FF2B5EF4-FFF2-40B4-BE49-F238E27FC236}">
                  <a16:creationId xmlns:a16="http://schemas.microsoft.com/office/drawing/2014/main" id="{6312BA84-144B-4932-857A-EC1970F9EF52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08" name="Groep 307">
              <a:extLst>
                <a:ext uri="{FF2B5EF4-FFF2-40B4-BE49-F238E27FC236}">
                  <a16:creationId xmlns:a16="http://schemas.microsoft.com/office/drawing/2014/main" id="{2336472A-83AC-4BF2-8E93-4D70BB952FAE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372" name="Groep 371">
                <a:extLst>
                  <a:ext uri="{FF2B5EF4-FFF2-40B4-BE49-F238E27FC236}">
                    <a16:creationId xmlns:a16="http://schemas.microsoft.com/office/drawing/2014/main" id="{4992C422-9FAF-47F9-9A8C-B7C36A10322F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376" name="Rechte verbindingslijn 375">
                  <a:extLst>
                    <a:ext uri="{FF2B5EF4-FFF2-40B4-BE49-F238E27FC236}">
                      <a16:creationId xmlns:a16="http://schemas.microsoft.com/office/drawing/2014/main" id="{307B2494-9B3A-49F7-B3D4-0C3674811C8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7" name="Rechte verbindingslijn 376">
                  <a:extLst>
                    <a:ext uri="{FF2B5EF4-FFF2-40B4-BE49-F238E27FC236}">
                      <a16:creationId xmlns:a16="http://schemas.microsoft.com/office/drawing/2014/main" id="{957AF051-F68A-4EFA-AA67-6A0BE1ADADE4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8" name="Rechte verbindingslijn 377">
                  <a:extLst>
                    <a:ext uri="{FF2B5EF4-FFF2-40B4-BE49-F238E27FC236}">
                      <a16:creationId xmlns:a16="http://schemas.microsoft.com/office/drawing/2014/main" id="{65924D6A-9E9B-4E16-8D6B-040F1A751E4E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9" name="Rechte verbindingslijn 378">
                  <a:extLst>
                    <a:ext uri="{FF2B5EF4-FFF2-40B4-BE49-F238E27FC236}">
                      <a16:creationId xmlns:a16="http://schemas.microsoft.com/office/drawing/2014/main" id="{3509CC71-2B6C-4CFB-8AD5-ABC348D57EB0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80" name="Rechte verbindingslijn 379">
                  <a:extLst>
                    <a:ext uri="{FF2B5EF4-FFF2-40B4-BE49-F238E27FC236}">
                      <a16:creationId xmlns:a16="http://schemas.microsoft.com/office/drawing/2014/main" id="{14AD683A-19DD-45EC-9587-4B654BDE0C98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73" name="Groep 372">
                <a:extLst>
                  <a:ext uri="{FF2B5EF4-FFF2-40B4-BE49-F238E27FC236}">
                    <a16:creationId xmlns:a16="http://schemas.microsoft.com/office/drawing/2014/main" id="{F0AEC7F0-8D31-44C6-8A02-EFFAA84A271C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74" name="Rechthoek 373">
                  <a:extLst>
                    <a:ext uri="{FF2B5EF4-FFF2-40B4-BE49-F238E27FC236}">
                      <a16:creationId xmlns:a16="http://schemas.microsoft.com/office/drawing/2014/main" id="{60E35E7F-E61F-431E-B4DD-13A2E5986C3C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5" name="Pijl: punthaak 374">
                  <a:extLst>
                    <a:ext uri="{FF2B5EF4-FFF2-40B4-BE49-F238E27FC236}">
                      <a16:creationId xmlns:a16="http://schemas.microsoft.com/office/drawing/2014/main" id="{D0225403-3264-471A-8A1A-AD74958051DB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09" name="Groep 308">
              <a:extLst>
                <a:ext uri="{FF2B5EF4-FFF2-40B4-BE49-F238E27FC236}">
                  <a16:creationId xmlns:a16="http://schemas.microsoft.com/office/drawing/2014/main" id="{833C2E2A-FDB8-4980-B27D-C148C2CAB38C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363" name="Groep 362">
                <a:extLst>
                  <a:ext uri="{FF2B5EF4-FFF2-40B4-BE49-F238E27FC236}">
                    <a16:creationId xmlns:a16="http://schemas.microsoft.com/office/drawing/2014/main" id="{AA6A226E-07C6-475D-9763-413606360191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367" name="Rechte verbindingslijn 366">
                  <a:extLst>
                    <a:ext uri="{FF2B5EF4-FFF2-40B4-BE49-F238E27FC236}">
                      <a16:creationId xmlns:a16="http://schemas.microsoft.com/office/drawing/2014/main" id="{17C9508C-48B7-4E9C-B4E4-43170262E419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8" name="Rechte verbindingslijn 367">
                  <a:extLst>
                    <a:ext uri="{FF2B5EF4-FFF2-40B4-BE49-F238E27FC236}">
                      <a16:creationId xmlns:a16="http://schemas.microsoft.com/office/drawing/2014/main" id="{F87F93D5-C4E8-4255-913A-3DFA61FBFCF2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69" name="Rechte verbindingslijn 368">
                  <a:extLst>
                    <a:ext uri="{FF2B5EF4-FFF2-40B4-BE49-F238E27FC236}">
                      <a16:creationId xmlns:a16="http://schemas.microsoft.com/office/drawing/2014/main" id="{02D5F45F-D791-49FA-8F67-C54D5E4522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0" name="Rechte verbindingslijn 369">
                  <a:extLst>
                    <a:ext uri="{FF2B5EF4-FFF2-40B4-BE49-F238E27FC236}">
                      <a16:creationId xmlns:a16="http://schemas.microsoft.com/office/drawing/2014/main" id="{A1A3E073-72D9-40E5-A79C-843015E9B22E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371" name="Rechte verbindingslijn 370">
                  <a:extLst>
                    <a:ext uri="{FF2B5EF4-FFF2-40B4-BE49-F238E27FC236}">
                      <a16:creationId xmlns:a16="http://schemas.microsoft.com/office/drawing/2014/main" id="{82CB03B9-D0E7-49AD-ACE9-D3D2B9DCE22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364" name="Groep 363">
                <a:extLst>
                  <a:ext uri="{FF2B5EF4-FFF2-40B4-BE49-F238E27FC236}">
                    <a16:creationId xmlns:a16="http://schemas.microsoft.com/office/drawing/2014/main" id="{34C4A29A-4A08-4820-BF11-69B89C65E9A7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365" name="Rechthoek 364">
                  <a:extLst>
                    <a:ext uri="{FF2B5EF4-FFF2-40B4-BE49-F238E27FC236}">
                      <a16:creationId xmlns:a16="http://schemas.microsoft.com/office/drawing/2014/main" id="{44B6B1FE-5BDE-4186-86DF-1FD3EAFB4B9E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66" name="Pijl: punthaak 365">
                  <a:extLst>
                    <a:ext uri="{FF2B5EF4-FFF2-40B4-BE49-F238E27FC236}">
                      <a16:creationId xmlns:a16="http://schemas.microsoft.com/office/drawing/2014/main" id="{A1D40449-C452-449B-9127-4948890A9FE5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310" name="Rechte verbindingslijn 309">
              <a:extLst>
                <a:ext uri="{FF2B5EF4-FFF2-40B4-BE49-F238E27FC236}">
                  <a16:creationId xmlns:a16="http://schemas.microsoft.com/office/drawing/2014/main" id="{FC6699C8-3ECD-49C0-BD62-C167B398565D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311" name="Rechte verbindingslijn 310">
              <a:extLst>
                <a:ext uri="{FF2B5EF4-FFF2-40B4-BE49-F238E27FC236}">
                  <a16:creationId xmlns:a16="http://schemas.microsoft.com/office/drawing/2014/main" id="{475050A8-542A-4DC9-AD5D-7F98B629427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312" name="Groep 311">
              <a:extLst>
                <a:ext uri="{FF2B5EF4-FFF2-40B4-BE49-F238E27FC236}">
                  <a16:creationId xmlns:a16="http://schemas.microsoft.com/office/drawing/2014/main" id="{13905E1B-4A40-42C7-B7FD-5FB513A4B1C7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352" name="Rechthoek 351">
                <a:extLst>
                  <a:ext uri="{FF2B5EF4-FFF2-40B4-BE49-F238E27FC236}">
                    <a16:creationId xmlns:a16="http://schemas.microsoft.com/office/drawing/2014/main" id="{4068DE7E-754B-442D-9B05-E4F141C166A6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53" name="Groep 352">
                <a:extLst>
                  <a:ext uri="{FF2B5EF4-FFF2-40B4-BE49-F238E27FC236}">
                    <a16:creationId xmlns:a16="http://schemas.microsoft.com/office/drawing/2014/main" id="{844C39FB-5786-4B8D-A26B-5FBD659D2A2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354" name="Groep 353">
                  <a:extLst>
                    <a:ext uri="{FF2B5EF4-FFF2-40B4-BE49-F238E27FC236}">
                      <a16:creationId xmlns:a16="http://schemas.microsoft.com/office/drawing/2014/main" id="{5A42E973-DD8F-45DC-B62A-30E9EC32833F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358" name="Rechte verbindingslijn 357">
                    <a:extLst>
                      <a:ext uri="{FF2B5EF4-FFF2-40B4-BE49-F238E27FC236}">
                        <a16:creationId xmlns:a16="http://schemas.microsoft.com/office/drawing/2014/main" id="{03052162-8E2D-4C03-9D25-9ED270E5BBA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9" name="Rechte verbindingslijn 358">
                    <a:extLst>
                      <a:ext uri="{FF2B5EF4-FFF2-40B4-BE49-F238E27FC236}">
                        <a16:creationId xmlns:a16="http://schemas.microsoft.com/office/drawing/2014/main" id="{606EC5CF-B720-4D1E-9E52-3F96BAAC4F7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0" name="Rechte verbindingslijn 359">
                    <a:extLst>
                      <a:ext uri="{FF2B5EF4-FFF2-40B4-BE49-F238E27FC236}">
                        <a16:creationId xmlns:a16="http://schemas.microsoft.com/office/drawing/2014/main" id="{8F22EC76-2B53-4A9E-9E30-542E623AA3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1" name="Rechte verbindingslijn 360">
                    <a:extLst>
                      <a:ext uri="{FF2B5EF4-FFF2-40B4-BE49-F238E27FC236}">
                        <a16:creationId xmlns:a16="http://schemas.microsoft.com/office/drawing/2014/main" id="{62B51A1D-E3CF-414A-9F24-5293A6EFFD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62" name="Rechte verbindingslijn 361">
                    <a:extLst>
                      <a:ext uri="{FF2B5EF4-FFF2-40B4-BE49-F238E27FC236}">
                        <a16:creationId xmlns:a16="http://schemas.microsoft.com/office/drawing/2014/main" id="{C46A3964-3542-4106-AD8B-82B4B08F3C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55" name="Groep 354">
                  <a:extLst>
                    <a:ext uri="{FF2B5EF4-FFF2-40B4-BE49-F238E27FC236}">
                      <a16:creationId xmlns:a16="http://schemas.microsoft.com/office/drawing/2014/main" id="{46DBE93D-EF20-41B5-AF09-2A57D7AC8B0B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56" name="Rechthoek 355">
                    <a:extLst>
                      <a:ext uri="{FF2B5EF4-FFF2-40B4-BE49-F238E27FC236}">
                        <a16:creationId xmlns:a16="http://schemas.microsoft.com/office/drawing/2014/main" id="{DF7B7A28-5F3A-4358-9017-01E8148DAA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57" name="Pijl: punthaak 356">
                    <a:extLst>
                      <a:ext uri="{FF2B5EF4-FFF2-40B4-BE49-F238E27FC236}">
                        <a16:creationId xmlns:a16="http://schemas.microsoft.com/office/drawing/2014/main" id="{314BB847-B7CA-476A-8A2F-9923AC1501A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313" name="Groep 312">
              <a:extLst>
                <a:ext uri="{FF2B5EF4-FFF2-40B4-BE49-F238E27FC236}">
                  <a16:creationId xmlns:a16="http://schemas.microsoft.com/office/drawing/2014/main" id="{79AF12AD-3036-4113-B99C-D4735366EDAA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341" name="Rechthoek 340">
                <a:extLst>
                  <a:ext uri="{FF2B5EF4-FFF2-40B4-BE49-F238E27FC236}">
                    <a16:creationId xmlns:a16="http://schemas.microsoft.com/office/drawing/2014/main" id="{16184CDE-5893-44BE-AC25-256C6B25034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42" name="Groep 341">
                <a:extLst>
                  <a:ext uri="{FF2B5EF4-FFF2-40B4-BE49-F238E27FC236}">
                    <a16:creationId xmlns:a16="http://schemas.microsoft.com/office/drawing/2014/main" id="{6FB4334B-48F2-4013-B7A0-4DAA21CD696A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343" name="Groep 342">
                  <a:extLst>
                    <a:ext uri="{FF2B5EF4-FFF2-40B4-BE49-F238E27FC236}">
                      <a16:creationId xmlns:a16="http://schemas.microsoft.com/office/drawing/2014/main" id="{EAFAA991-31EC-4BD9-8313-A5B722AA7B27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347" name="Rechte verbindingslijn 346">
                    <a:extLst>
                      <a:ext uri="{FF2B5EF4-FFF2-40B4-BE49-F238E27FC236}">
                        <a16:creationId xmlns:a16="http://schemas.microsoft.com/office/drawing/2014/main" id="{3C434E81-5877-4355-91AB-463FD6B2B3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8" name="Rechte verbindingslijn 347">
                    <a:extLst>
                      <a:ext uri="{FF2B5EF4-FFF2-40B4-BE49-F238E27FC236}">
                        <a16:creationId xmlns:a16="http://schemas.microsoft.com/office/drawing/2014/main" id="{372F456C-8B56-48E9-AB09-C24BA9FED9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49" name="Rechte verbindingslijn 348">
                    <a:extLst>
                      <a:ext uri="{FF2B5EF4-FFF2-40B4-BE49-F238E27FC236}">
                        <a16:creationId xmlns:a16="http://schemas.microsoft.com/office/drawing/2014/main" id="{6B6C73DE-D641-4816-9120-5FF120E2D0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0" name="Rechte verbindingslijn 349">
                    <a:extLst>
                      <a:ext uri="{FF2B5EF4-FFF2-40B4-BE49-F238E27FC236}">
                        <a16:creationId xmlns:a16="http://schemas.microsoft.com/office/drawing/2014/main" id="{2ABFF3EF-E074-4B84-A0AB-E90765DE56F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51" name="Rechte verbindingslijn 350">
                    <a:extLst>
                      <a:ext uri="{FF2B5EF4-FFF2-40B4-BE49-F238E27FC236}">
                        <a16:creationId xmlns:a16="http://schemas.microsoft.com/office/drawing/2014/main" id="{ABA142AB-E0A1-4306-AC81-BB3E9A1048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344" name="Groep 343">
                  <a:extLst>
                    <a:ext uri="{FF2B5EF4-FFF2-40B4-BE49-F238E27FC236}">
                      <a16:creationId xmlns:a16="http://schemas.microsoft.com/office/drawing/2014/main" id="{43F9A791-92D4-45F4-8F4A-4ADC2E59EBA6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345" name="Rechthoek 344">
                    <a:extLst>
                      <a:ext uri="{FF2B5EF4-FFF2-40B4-BE49-F238E27FC236}">
                        <a16:creationId xmlns:a16="http://schemas.microsoft.com/office/drawing/2014/main" id="{1993C27D-80CF-4D18-AE55-F1AE14566A5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46" name="Pijl: punthaak 345">
                    <a:extLst>
                      <a:ext uri="{FF2B5EF4-FFF2-40B4-BE49-F238E27FC236}">
                        <a16:creationId xmlns:a16="http://schemas.microsoft.com/office/drawing/2014/main" id="{7D4B0362-F470-43C7-949B-00FFD24B0535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314" name="Rechthoek 313">
              <a:extLst>
                <a:ext uri="{FF2B5EF4-FFF2-40B4-BE49-F238E27FC236}">
                  <a16:creationId xmlns:a16="http://schemas.microsoft.com/office/drawing/2014/main" id="{5B3502C4-83AF-4377-9AA8-C8026C162DCC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315" name="Rechthoek 314">
              <a:extLst>
                <a:ext uri="{FF2B5EF4-FFF2-40B4-BE49-F238E27FC236}">
                  <a16:creationId xmlns:a16="http://schemas.microsoft.com/office/drawing/2014/main" id="{342DC605-3F54-4789-B615-10D6B6799291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316" name="Rechthoek 315">
              <a:extLst>
                <a:ext uri="{FF2B5EF4-FFF2-40B4-BE49-F238E27FC236}">
                  <a16:creationId xmlns:a16="http://schemas.microsoft.com/office/drawing/2014/main" id="{9A932F92-70A4-46E7-AF9E-027EF4B19BC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317" name="Rechthoek 316">
              <a:extLst>
                <a:ext uri="{FF2B5EF4-FFF2-40B4-BE49-F238E27FC236}">
                  <a16:creationId xmlns:a16="http://schemas.microsoft.com/office/drawing/2014/main" id="{FD432C73-40A7-4B12-8093-44BB633509DE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318" name="Groep 317">
              <a:extLst>
                <a:ext uri="{FF2B5EF4-FFF2-40B4-BE49-F238E27FC236}">
                  <a16:creationId xmlns:a16="http://schemas.microsoft.com/office/drawing/2014/main" id="{4B515993-FFB5-4EFE-A3A7-41FB1F38681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339" name="Ovaal 338">
                <a:extLst>
                  <a:ext uri="{FF2B5EF4-FFF2-40B4-BE49-F238E27FC236}">
                    <a16:creationId xmlns:a16="http://schemas.microsoft.com/office/drawing/2014/main" id="{1651ABE7-274D-48B0-8B5E-A20C1FDB4ADC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0" name="Graphic 163" descr="Informatie">
                <a:extLst>
                  <a:ext uri="{FF2B5EF4-FFF2-40B4-BE49-F238E27FC236}">
                    <a16:creationId xmlns:a16="http://schemas.microsoft.com/office/drawing/2014/main" id="{DBAA3F1D-72D2-4005-9767-FD05E427262A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19" name="Groep 318">
              <a:extLst>
                <a:ext uri="{FF2B5EF4-FFF2-40B4-BE49-F238E27FC236}">
                  <a16:creationId xmlns:a16="http://schemas.microsoft.com/office/drawing/2014/main" id="{EFCF3BB6-9BE6-4EFD-A6BF-37272BAE512F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321" name="Ovaal 320">
                <a:extLst>
                  <a:ext uri="{FF2B5EF4-FFF2-40B4-BE49-F238E27FC236}">
                    <a16:creationId xmlns:a16="http://schemas.microsoft.com/office/drawing/2014/main" id="{FEBAC55B-B4AA-41A7-B90A-77E0E3F99900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22" name="Rechthoek 321">
                <a:extLst>
                  <a:ext uri="{FF2B5EF4-FFF2-40B4-BE49-F238E27FC236}">
                    <a16:creationId xmlns:a16="http://schemas.microsoft.com/office/drawing/2014/main" id="{330D4F15-0AF4-4108-BB2E-0C36F0F0EB7A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323" name="Ovaal 322">
                <a:extLst>
                  <a:ext uri="{FF2B5EF4-FFF2-40B4-BE49-F238E27FC236}">
                    <a16:creationId xmlns:a16="http://schemas.microsoft.com/office/drawing/2014/main" id="{CD1F9074-AEC3-4456-B10C-A11006B4614C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324" name="Rechthoek 323">
                <a:extLst>
                  <a:ext uri="{FF2B5EF4-FFF2-40B4-BE49-F238E27FC236}">
                    <a16:creationId xmlns:a16="http://schemas.microsoft.com/office/drawing/2014/main" id="{036FF129-75A8-44F5-91B2-EE4AD5ED8F28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325" name="Ovaal 324">
                <a:extLst>
                  <a:ext uri="{FF2B5EF4-FFF2-40B4-BE49-F238E27FC236}">
                    <a16:creationId xmlns:a16="http://schemas.microsoft.com/office/drawing/2014/main" id="{57B81D15-0489-4C79-BDE9-1EE717E8C1E9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326" name="Rechthoek 325">
                <a:extLst>
                  <a:ext uri="{FF2B5EF4-FFF2-40B4-BE49-F238E27FC236}">
                    <a16:creationId xmlns:a16="http://schemas.microsoft.com/office/drawing/2014/main" id="{1DBC2424-48E6-407F-8CF2-4FF98A9D47CD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327" name="Ovaal 326">
                <a:extLst>
                  <a:ext uri="{FF2B5EF4-FFF2-40B4-BE49-F238E27FC236}">
                    <a16:creationId xmlns:a16="http://schemas.microsoft.com/office/drawing/2014/main" id="{426F5AE8-072B-4BA2-8B98-3805C13F8883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328" name="Rechthoek 327">
                <a:extLst>
                  <a:ext uri="{FF2B5EF4-FFF2-40B4-BE49-F238E27FC236}">
                    <a16:creationId xmlns:a16="http://schemas.microsoft.com/office/drawing/2014/main" id="{8318E6D9-2510-4722-A666-2AC47033F42E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329" name="Ovaal 328">
                <a:extLst>
                  <a:ext uri="{FF2B5EF4-FFF2-40B4-BE49-F238E27FC236}">
                    <a16:creationId xmlns:a16="http://schemas.microsoft.com/office/drawing/2014/main" id="{7E7D8BDA-8EEA-4377-8583-F6978E1C5AE9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330" name="Rechthoek 329">
                <a:extLst>
                  <a:ext uri="{FF2B5EF4-FFF2-40B4-BE49-F238E27FC236}">
                    <a16:creationId xmlns:a16="http://schemas.microsoft.com/office/drawing/2014/main" id="{D86287EB-4EC5-405A-B994-AD16906AD145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331" name="Ovaal 330">
                <a:extLst>
                  <a:ext uri="{FF2B5EF4-FFF2-40B4-BE49-F238E27FC236}">
                    <a16:creationId xmlns:a16="http://schemas.microsoft.com/office/drawing/2014/main" id="{CE296505-E8AD-4F2C-866B-7814B52300A3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332" name="Rechthoek 331">
                <a:extLst>
                  <a:ext uri="{FF2B5EF4-FFF2-40B4-BE49-F238E27FC236}">
                    <a16:creationId xmlns:a16="http://schemas.microsoft.com/office/drawing/2014/main" id="{BFEB7703-E5A5-4279-895F-CFF0ADFE3341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333" name="Ovaal 332">
                <a:extLst>
                  <a:ext uri="{FF2B5EF4-FFF2-40B4-BE49-F238E27FC236}">
                    <a16:creationId xmlns:a16="http://schemas.microsoft.com/office/drawing/2014/main" id="{218ABF63-A5EA-46A8-A7F5-CC0618830191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334" name="Rechthoek 333">
                <a:extLst>
                  <a:ext uri="{FF2B5EF4-FFF2-40B4-BE49-F238E27FC236}">
                    <a16:creationId xmlns:a16="http://schemas.microsoft.com/office/drawing/2014/main" id="{D0A49FF8-5ED6-4105-8EE1-10B92F2E2223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335" name="Ovaal 334">
                <a:extLst>
                  <a:ext uri="{FF2B5EF4-FFF2-40B4-BE49-F238E27FC236}">
                    <a16:creationId xmlns:a16="http://schemas.microsoft.com/office/drawing/2014/main" id="{0B5224D6-80C2-4F19-9F7B-741A2E9EC28C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336" name="Rechthoek 335">
                <a:extLst>
                  <a:ext uri="{FF2B5EF4-FFF2-40B4-BE49-F238E27FC236}">
                    <a16:creationId xmlns:a16="http://schemas.microsoft.com/office/drawing/2014/main" id="{3C49AF21-B8AD-4B39-8626-CCE7AFFDEB89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337" name="Ovaal 336">
                <a:extLst>
                  <a:ext uri="{FF2B5EF4-FFF2-40B4-BE49-F238E27FC236}">
                    <a16:creationId xmlns:a16="http://schemas.microsoft.com/office/drawing/2014/main" id="{CE779F79-D363-423D-A07F-8D5CA0ADB9F9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338" name="Rechthoek 337">
                <a:extLst>
                  <a:ext uri="{FF2B5EF4-FFF2-40B4-BE49-F238E27FC236}">
                    <a16:creationId xmlns:a16="http://schemas.microsoft.com/office/drawing/2014/main" id="{DD6A3426-8E83-44B9-9D2C-10292C5BF280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320" name="Rechthoek 319">
              <a:extLst>
                <a:ext uri="{FF2B5EF4-FFF2-40B4-BE49-F238E27FC236}">
                  <a16:creationId xmlns:a16="http://schemas.microsoft.com/office/drawing/2014/main" id="{F356DF5B-9464-45F2-8973-6643F1ABF6E5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381" name="Groep 380">
            <a:extLst>
              <a:ext uri="{FF2B5EF4-FFF2-40B4-BE49-F238E27FC236}">
                <a16:creationId xmlns:a16="http://schemas.microsoft.com/office/drawing/2014/main" id="{6E8B49E0-02EF-43ED-9E73-3424BE0C8D52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382" name="Rechthoek 381">
              <a:extLst>
                <a:ext uri="{FF2B5EF4-FFF2-40B4-BE49-F238E27FC236}">
                  <a16:creationId xmlns:a16="http://schemas.microsoft.com/office/drawing/2014/main" id="{D6019AC0-5E8B-46BB-9F9C-23B7CF85E32F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3" name="Rechthoek 382">
              <a:extLst>
                <a:ext uri="{FF2B5EF4-FFF2-40B4-BE49-F238E27FC236}">
                  <a16:creationId xmlns:a16="http://schemas.microsoft.com/office/drawing/2014/main" id="{95E18769-142F-4995-A4A2-DB6016C2C6A3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384" name="Ovaal 383">
              <a:extLst>
                <a:ext uri="{FF2B5EF4-FFF2-40B4-BE49-F238E27FC236}">
                  <a16:creationId xmlns:a16="http://schemas.microsoft.com/office/drawing/2014/main" id="{EA437901-BE16-4044-BA54-0D8D97362CD3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85" name="Rechthoek 384">
              <a:extLst>
                <a:ext uri="{FF2B5EF4-FFF2-40B4-BE49-F238E27FC236}">
                  <a16:creationId xmlns:a16="http://schemas.microsoft.com/office/drawing/2014/main" id="{78C11A46-0E80-41AA-9DF6-EBA4C750D7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386" name="Ovaal 385">
              <a:extLst>
                <a:ext uri="{FF2B5EF4-FFF2-40B4-BE49-F238E27FC236}">
                  <a16:creationId xmlns:a16="http://schemas.microsoft.com/office/drawing/2014/main" id="{7185DECF-F5B8-48ED-9F3E-E48961990FB6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87" name="Rechthoek 386">
              <a:extLst>
                <a:ext uri="{FF2B5EF4-FFF2-40B4-BE49-F238E27FC236}">
                  <a16:creationId xmlns:a16="http://schemas.microsoft.com/office/drawing/2014/main" id="{00371E12-8A39-42BD-884A-F595C758C469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20" name="Tijdelijke aanduiding voor tekst 7">
            <a:extLst>
              <a:ext uri="{FF2B5EF4-FFF2-40B4-BE49-F238E27FC236}">
                <a16:creationId xmlns:a16="http://schemas.microsoft.com/office/drawing/2014/main" id="{4C60F466-D8AD-439C-A824-002ABDDE0D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8500" y="5835457"/>
            <a:ext cx="1454913" cy="688793"/>
          </a:xfr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89897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el 38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Plaats hier je 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3EA62-D187-4FA6-A72F-FC29FB2014B2}" type="datetime1">
              <a:rPr lang="nl-NL" smtClean="0"/>
              <a:t>2-11-2021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Tabel</a:t>
            </a:r>
          </a:p>
        </p:txBody>
      </p:sp>
      <p:sp>
        <p:nvSpPr>
          <p:cNvPr id="11" name="Tijdelijke aanduiding voor tabel 8"/>
          <p:cNvSpPr>
            <a:spLocks noGrp="1"/>
          </p:cNvSpPr>
          <p:nvPr>
            <p:ph type="tbl" sz="quarter" idx="15" hasCustomPrompt="1"/>
          </p:nvPr>
        </p:nvSpPr>
        <p:spPr>
          <a:xfrm>
            <a:off x="698501" y="1591900"/>
            <a:ext cx="10772774" cy="4356464"/>
          </a:xfrm>
        </p:spPr>
        <p:txBody>
          <a:bodyPr bIns="1620000" anchor="ctr"/>
          <a:lstStyle>
            <a:lvl1pPr marL="0" indent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nl-NL"/>
              <a:t>Klik op het onderstaand icoon </a:t>
            </a:r>
            <a:br>
              <a:rPr lang="nl-NL"/>
            </a:br>
            <a:r>
              <a:rPr lang="nl-NL"/>
              <a:t>om een tabel in te voegen.</a:t>
            </a:r>
            <a:br>
              <a:rPr lang="nl-NL"/>
            </a:br>
            <a:br>
              <a:rPr lang="nl-NL"/>
            </a:br>
            <a:r>
              <a:rPr lang="nl-NL"/>
              <a:t>Meer hulp nodig? </a:t>
            </a:r>
            <a:br>
              <a:rPr lang="nl-NL"/>
            </a:br>
            <a:r>
              <a:rPr lang="nl-NL"/>
              <a:t>Aan de zijkanten van de dia’s zijn instructies </a:t>
            </a:r>
            <a:br>
              <a:rPr lang="nl-NL"/>
            </a:br>
            <a:r>
              <a:rPr lang="nl-NL"/>
              <a:t>geplaatst voor verdere informatie.</a:t>
            </a:r>
          </a:p>
        </p:txBody>
      </p:sp>
      <p:grpSp>
        <p:nvGrpSpPr>
          <p:cNvPr id="2" name="Instructie">
            <a:extLst>
              <a:ext uri="{FF2B5EF4-FFF2-40B4-BE49-F238E27FC236}">
                <a16:creationId xmlns:a16="http://schemas.microsoft.com/office/drawing/2014/main" id="{A909EE18-53FD-45AA-87D5-974FF9937B75}"/>
              </a:ext>
            </a:extLst>
          </p:cNvPr>
          <p:cNvGrpSpPr/>
          <p:nvPr userDrawn="1"/>
        </p:nvGrpSpPr>
        <p:grpSpPr>
          <a:xfrm>
            <a:off x="12441539" y="-99300"/>
            <a:ext cx="3391307" cy="7056601"/>
            <a:chOff x="12441539" y="-99300"/>
            <a:chExt cx="3391307" cy="7056601"/>
          </a:xfrm>
        </p:grpSpPr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60D052B6-AA9B-4121-BBBB-38C4BF5BA61F}"/>
                </a:ext>
              </a:extLst>
            </p:cNvPr>
            <p:cNvSpPr/>
            <p:nvPr userDrawn="1"/>
          </p:nvSpPr>
          <p:spPr>
            <a:xfrm>
              <a:off x="12441539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7418DB5C-D0F0-426C-AC5F-9D2D874DA06F}"/>
                </a:ext>
              </a:extLst>
            </p:cNvPr>
            <p:cNvSpPr/>
            <p:nvPr userDrawn="1"/>
          </p:nvSpPr>
          <p:spPr>
            <a:xfrm>
              <a:off x="15501708" y="5972924"/>
              <a:ext cx="230835" cy="2308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800" cap="all" baseline="0" err="1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6" name="Graphic 163" descr="Informatie">
              <a:extLst>
                <a:ext uri="{FF2B5EF4-FFF2-40B4-BE49-F238E27FC236}">
                  <a16:creationId xmlns:a16="http://schemas.microsoft.com/office/drawing/2014/main" id="{2F7CC722-D1BC-4A93-9A29-8FEDFAB75ADB}"/>
                </a:ext>
              </a:extLst>
            </p:cNvPr>
            <p:cNvSpPr/>
            <p:nvPr userDrawn="1"/>
          </p:nvSpPr>
          <p:spPr>
            <a:xfrm>
              <a:off x="15483348" y="5954564"/>
              <a:ext cx="267555" cy="267555"/>
            </a:xfrm>
            <a:custGeom>
              <a:avLst/>
              <a:gdLst>
                <a:gd name="connsiteX0" fmla="*/ 145860 w 291719"/>
                <a:gd name="connsiteY0" fmla="*/ 0 h 291719"/>
                <a:gd name="connsiteX1" fmla="*/ 0 w 291719"/>
                <a:gd name="connsiteY1" fmla="*/ 145860 h 291719"/>
                <a:gd name="connsiteX2" fmla="*/ 145860 w 291719"/>
                <a:gd name="connsiteY2" fmla="*/ 291720 h 291719"/>
                <a:gd name="connsiteX3" fmla="*/ 291720 w 291719"/>
                <a:gd name="connsiteY3" fmla="*/ 145860 h 291719"/>
                <a:gd name="connsiteX4" fmla="*/ 145860 w 291719"/>
                <a:gd name="connsiteY4" fmla="*/ 0 h 291719"/>
                <a:gd name="connsiteX5" fmla="*/ 138183 w 291719"/>
                <a:gd name="connsiteY5" fmla="*/ 38384 h 291719"/>
                <a:gd name="connsiteX6" fmla="*/ 157375 w 291719"/>
                <a:gd name="connsiteY6" fmla="*/ 57576 h 291719"/>
                <a:gd name="connsiteX7" fmla="*/ 138183 w 291719"/>
                <a:gd name="connsiteY7" fmla="*/ 76768 h 291719"/>
                <a:gd name="connsiteX8" fmla="*/ 118991 w 291719"/>
                <a:gd name="connsiteY8" fmla="*/ 57576 h 291719"/>
                <a:gd name="connsiteX9" fmla="*/ 138183 w 291719"/>
                <a:gd name="connsiteY9" fmla="*/ 38384 h 291719"/>
                <a:gd name="connsiteX10" fmla="*/ 184244 w 291719"/>
                <a:gd name="connsiteY10" fmla="*/ 253336 h 291719"/>
                <a:gd name="connsiteX11" fmla="*/ 107476 w 291719"/>
                <a:gd name="connsiteY11" fmla="*/ 253336 h 291719"/>
                <a:gd name="connsiteX12" fmla="*/ 107476 w 291719"/>
                <a:gd name="connsiteY12" fmla="*/ 230305 h 291719"/>
                <a:gd name="connsiteX13" fmla="*/ 134345 w 291719"/>
                <a:gd name="connsiteY13" fmla="*/ 230305 h 291719"/>
                <a:gd name="connsiteX14" fmla="*/ 134345 w 291719"/>
                <a:gd name="connsiteY14" fmla="*/ 115153 h 291719"/>
                <a:gd name="connsiteX15" fmla="*/ 111314 w 291719"/>
                <a:gd name="connsiteY15" fmla="*/ 115153 h 291719"/>
                <a:gd name="connsiteX16" fmla="*/ 111314 w 291719"/>
                <a:gd name="connsiteY16" fmla="*/ 92122 h 291719"/>
                <a:gd name="connsiteX17" fmla="*/ 157375 w 291719"/>
                <a:gd name="connsiteY17" fmla="*/ 92122 h 291719"/>
                <a:gd name="connsiteX18" fmla="*/ 157375 w 291719"/>
                <a:gd name="connsiteY18" fmla="*/ 115153 h 291719"/>
                <a:gd name="connsiteX19" fmla="*/ 157375 w 291719"/>
                <a:gd name="connsiteY19" fmla="*/ 230305 h 291719"/>
                <a:gd name="connsiteX20" fmla="*/ 184244 w 291719"/>
                <a:gd name="connsiteY20" fmla="*/ 230305 h 291719"/>
                <a:gd name="connsiteX21" fmla="*/ 184244 w 291719"/>
                <a:gd name="connsiteY21" fmla="*/ 253336 h 291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1719" h="291719">
                  <a:moveTo>
                    <a:pt x="145860" y="0"/>
                  </a:moveTo>
                  <a:cubicBezTo>
                    <a:pt x="65253" y="0"/>
                    <a:pt x="0" y="65253"/>
                    <a:pt x="0" y="145860"/>
                  </a:cubicBezTo>
                  <a:cubicBezTo>
                    <a:pt x="0" y="226467"/>
                    <a:pt x="65253" y="291720"/>
                    <a:pt x="145860" y="291720"/>
                  </a:cubicBezTo>
                  <a:cubicBezTo>
                    <a:pt x="226467" y="291720"/>
                    <a:pt x="291720" y="226467"/>
                    <a:pt x="291720" y="145860"/>
                  </a:cubicBezTo>
                  <a:cubicBezTo>
                    <a:pt x="291720" y="65253"/>
                    <a:pt x="226467" y="0"/>
                    <a:pt x="145860" y="0"/>
                  </a:cubicBezTo>
                  <a:close/>
                  <a:moveTo>
                    <a:pt x="138183" y="38384"/>
                  </a:moveTo>
                  <a:cubicBezTo>
                    <a:pt x="148931" y="38384"/>
                    <a:pt x="157375" y="46829"/>
                    <a:pt x="157375" y="57576"/>
                  </a:cubicBezTo>
                  <a:cubicBezTo>
                    <a:pt x="157375" y="68324"/>
                    <a:pt x="148931" y="76768"/>
                    <a:pt x="138183" y="76768"/>
                  </a:cubicBezTo>
                  <a:cubicBezTo>
                    <a:pt x="127435" y="76768"/>
                    <a:pt x="118991" y="68324"/>
                    <a:pt x="118991" y="57576"/>
                  </a:cubicBezTo>
                  <a:cubicBezTo>
                    <a:pt x="118991" y="46829"/>
                    <a:pt x="127435" y="38384"/>
                    <a:pt x="138183" y="38384"/>
                  </a:cubicBezTo>
                  <a:close/>
                  <a:moveTo>
                    <a:pt x="184244" y="253336"/>
                  </a:moveTo>
                  <a:lnTo>
                    <a:pt x="107476" y="253336"/>
                  </a:lnTo>
                  <a:lnTo>
                    <a:pt x="107476" y="230305"/>
                  </a:lnTo>
                  <a:lnTo>
                    <a:pt x="134345" y="230305"/>
                  </a:lnTo>
                  <a:lnTo>
                    <a:pt x="134345" y="115153"/>
                  </a:lnTo>
                  <a:lnTo>
                    <a:pt x="111314" y="115153"/>
                  </a:lnTo>
                  <a:lnTo>
                    <a:pt x="111314" y="92122"/>
                  </a:lnTo>
                  <a:lnTo>
                    <a:pt x="157375" y="92122"/>
                  </a:lnTo>
                  <a:lnTo>
                    <a:pt x="157375" y="115153"/>
                  </a:lnTo>
                  <a:lnTo>
                    <a:pt x="157375" y="230305"/>
                  </a:lnTo>
                  <a:lnTo>
                    <a:pt x="184244" y="230305"/>
                  </a:lnTo>
                  <a:lnTo>
                    <a:pt x="184244" y="253336"/>
                  </a:lnTo>
                  <a:close/>
                </a:path>
              </a:pathLst>
            </a:custGeom>
            <a:solidFill>
              <a:schemeClr val="tx1"/>
            </a:solidFill>
            <a:ln w="3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nl-NL" sz="200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206FC9C3-5107-4BE9-9111-EDCDB32D4458}"/>
                </a:ext>
              </a:extLst>
            </p:cNvPr>
            <p:cNvSpPr/>
            <p:nvPr userDrawn="1"/>
          </p:nvSpPr>
          <p:spPr>
            <a:xfrm>
              <a:off x="12556139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  <p:grpSp>
          <p:nvGrpSpPr>
            <p:cNvPr id="34" name="INSTRUCTIE">
              <a:extLst>
                <a:ext uri="{FF2B5EF4-FFF2-40B4-BE49-F238E27FC236}">
                  <a16:creationId xmlns:a16="http://schemas.microsoft.com/office/drawing/2014/main" id="{488CE825-664D-44FB-B6A0-41BAEEE26139}"/>
                </a:ext>
              </a:extLst>
            </p:cNvPr>
            <p:cNvGrpSpPr/>
            <p:nvPr userDrawn="1"/>
          </p:nvGrpSpPr>
          <p:grpSpPr>
            <a:xfrm>
              <a:off x="12556437" y="0"/>
              <a:ext cx="3194765" cy="2257140"/>
              <a:chOff x="12556437" y="0"/>
              <a:chExt cx="3194765" cy="2257140"/>
            </a:xfrm>
          </p:grpSpPr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53B423D2-B21D-42EA-9D31-69281980491C}"/>
                  </a:ext>
                </a:extLst>
              </p:cNvPr>
              <p:cNvSpPr/>
              <p:nvPr userDrawn="1"/>
            </p:nvSpPr>
            <p:spPr>
              <a:xfrm>
                <a:off x="12556438" y="0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TABEL invoegen/veranderen</a:t>
                </a:r>
              </a:p>
            </p:txBody>
          </p:sp>
          <p:sp>
            <p:nvSpPr>
              <p:cNvPr id="37" name="Ovaal 36">
                <a:extLst>
                  <a:ext uri="{FF2B5EF4-FFF2-40B4-BE49-F238E27FC236}">
                    <a16:creationId xmlns:a16="http://schemas.microsoft.com/office/drawing/2014/main" id="{A79FBAFE-DA95-4ACE-90B4-C09E07C6BD4E}"/>
                  </a:ext>
                </a:extLst>
              </p:cNvPr>
              <p:cNvSpPr/>
              <p:nvPr userDrawn="1"/>
            </p:nvSpPr>
            <p:spPr>
              <a:xfrm>
                <a:off x="12556437" y="398178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F22FBB90-E5D6-42FD-A07F-AA4B984265CA}"/>
                  </a:ext>
                </a:extLst>
              </p:cNvPr>
              <p:cNvSpPr/>
              <p:nvPr userDrawn="1"/>
            </p:nvSpPr>
            <p:spPr>
              <a:xfrm>
                <a:off x="12922118" y="398178"/>
                <a:ext cx="2829084" cy="5954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Wanneer nodig, verwijder de bestaande tabel d.m.v. de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‘Delete’-knop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Klik op het pictogram om een nieuwe tabel in te voegen. </a:t>
                </a:r>
                <a:r>
                  <a:rPr kumimoji="0" lang="nl-NL" sz="1100" b="0" i="1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(zie onderstaand voorbeeld).</a:t>
                </a:r>
                <a:endPara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5" name="Ovaal 64">
                <a:extLst>
                  <a:ext uri="{FF2B5EF4-FFF2-40B4-BE49-F238E27FC236}">
                    <a16:creationId xmlns:a16="http://schemas.microsoft.com/office/drawing/2014/main" id="{109DA799-1453-4EE4-BEFC-2FFC54D74B81}"/>
                  </a:ext>
                </a:extLst>
              </p:cNvPr>
              <p:cNvSpPr/>
              <p:nvPr userDrawn="1"/>
            </p:nvSpPr>
            <p:spPr>
              <a:xfrm>
                <a:off x="12556437" y="161747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5F9E312B-2CA8-4BE8-A1D5-D2D76524FDDB}"/>
                  </a:ext>
                </a:extLst>
              </p:cNvPr>
              <p:cNvSpPr/>
              <p:nvPr userDrawn="1"/>
            </p:nvSpPr>
            <p:spPr>
              <a:xfrm>
                <a:off x="12922118" y="1617475"/>
                <a:ext cx="2817995" cy="318048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chemeClr val="accent1"/>
                  </a:buClr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Selecteer het gewenste aantal rijen en kolommen 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‘OK’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7" name="Groep 66">
                <a:extLst>
                  <a:ext uri="{FF2B5EF4-FFF2-40B4-BE49-F238E27FC236}">
                    <a16:creationId xmlns:a16="http://schemas.microsoft.com/office/drawing/2014/main" id="{54FC4A4D-A3BA-40D7-8473-05C7707A7FFB}"/>
                  </a:ext>
                </a:extLst>
              </p:cNvPr>
              <p:cNvGrpSpPr/>
              <p:nvPr userDrawn="1"/>
            </p:nvGrpSpPr>
            <p:grpSpPr>
              <a:xfrm>
                <a:off x="12922118" y="2047590"/>
                <a:ext cx="825500" cy="209550"/>
                <a:chOff x="13504624" y="2482850"/>
                <a:chExt cx="825500" cy="209550"/>
              </a:xfrm>
            </p:grpSpPr>
            <p:sp>
              <p:nvSpPr>
                <p:cNvPr id="77" name="Rechthoek 76">
                  <a:extLst>
                    <a:ext uri="{FF2B5EF4-FFF2-40B4-BE49-F238E27FC236}">
                      <a16:creationId xmlns:a16="http://schemas.microsoft.com/office/drawing/2014/main" id="{41B9EF93-725F-45CC-B09D-DC09BF1EDD3E}"/>
                    </a:ext>
                  </a:extLst>
                </p:cNvPr>
                <p:cNvSpPr/>
                <p:nvPr userDrawn="1"/>
              </p:nvSpPr>
              <p:spPr>
                <a:xfrm>
                  <a:off x="13504624" y="2482850"/>
                  <a:ext cx="825500" cy="209550"/>
                </a:xfrm>
                <a:prstGeom prst="rect">
                  <a:avLst/>
                </a:prstGeom>
                <a:solidFill>
                  <a:srgbClr val="E5F1FB"/>
                </a:solidFill>
                <a:ln w="12700">
                  <a:solidFill>
                    <a:srgbClr val="0B7ED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252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800" b="0" noProof="0">
                      <a:solidFill>
                        <a:schemeClr val="accent1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OK</a:t>
                  </a:r>
                </a:p>
              </p:txBody>
            </p:sp>
            <p:cxnSp>
              <p:nvCxnSpPr>
                <p:cNvPr id="78" name="Rechte verbindingslijn 77">
                  <a:extLst>
                    <a:ext uri="{FF2B5EF4-FFF2-40B4-BE49-F238E27FC236}">
                      <a16:creationId xmlns:a16="http://schemas.microsoft.com/office/drawing/2014/main" id="{A077B608-BC72-4034-9BDA-64DCC3E7282A}"/>
                    </a:ext>
                  </a:extLst>
                </p:cNvPr>
                <p:cNvCxnSpPr/>
                <p:nvPr userDrawn="1"/>
              </p:nvCxnSpPr>
              <p:spPr>
                <a:xfrm>
                  <a:off x="14155269" y="2515250"/>
                  <a:ext cx="0" cy="142717"/>
                </a:xfrm>
                <a:prstGeom prst="line">
                  <a:avLst/>
                </a:prstGeom>
                <a:noFill/>
                <a:ln w="3175" cap="flat" cmpd="sng" algn="ctr">
                  <a:solidFill>
                    <a:srgbClr val="44546A"/>
                  </a:solidFill>
                  <a:prstDash val="solid"/>
                </a:ln>
                <a:effectLst/>
              </p:spPr>
            </p:cxnSp>
            <p:sp>
              <p:nvSpPr>
                <p:cNvPr id="79" name="Gelijkbenige driehoek 78">
                  <a:extLst>
                    <a:ext uri="{FF2B5EF4-FFF2-40B4-BE49-F238E27FC236}">
                      <a16:creationId xmlns:a16="http://schemas.microsoft.com/office/drawing/2014/main" id="{06A6F1E0-F3F4-4C4C-BBC1-0CF211C14856}"/>
                    </a:ext>
                  </a:extLst>
                </p:cNvPr>
                <p:cNvSpPr/>
                <p:nvPr userDrawn="1"/>
              </p:nvSpPr>
              <p:spPr>
                <a:xfrm rot="10800000">
                  <a:off x="14196089" y="2566904"/>
                  <a:ext cx="86866" cy="51147"/>
                </a:xfrm>
                <a:prstGeom prst="triangl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8" name="Tabel icoon">
                <a:extLst>
                  <a:ext uri="{FF2B5EF4-FFF2-40B4-BE49-F238E27FC236}">
                    <a16:creationId xmlns:a16="http://schemas.microsoft.com/office/drawing/2014/main" id="{4FAE0D41-4332-49AC-8C4A-FBBE5BDC8E27}"/>
                  </a:ext>
                </a:extLst>
              </p:cNvPr>
              <p:cNvGrpSpPr/>
              <p:nvPr userDrawn="1"/>
            </p:nvGrpSpPr>
            <p:grpSpPr>
              <a:xfrm>
                <a:off x="12922119" y="1134242"/>
                <a:ext cx="375500" cy="339168"/>
                <a:chOff x="6072040" y="3376043"/>
                <a:chExt cx="1227920" cy="1109109"/>
              </a:xfrm>
            </p:grpSpPr>
            <p:sp>
              <p:nvSpPr>
                <p:cNvPr id="69" name="Rechthoek 68">
                  <a:extLst>
                    <a:ext uri="{FF2B5EF4-FFF2-40B4-BE49-F238E27FC236}">
                      <a16:creationId xmlns:a16="http://schemas.microsoft.com/office/drawing/2014/main" id="{A33046A1-FFA9-4FA7-A77D-5BB60FA2A079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70" name="Rechthoek 69">
                  <a:extLst>
                    <a:ext uri="{FF2B5EF4-FFF2-40B4-BE49-F238E27FC236}">
                      <a16:creationId xmlns:a16="http://schemas.microsoft.com/office/drawing/2014/main" id="{C8577103-0CAB-44B4-AF62-00BB8F3FEBE5}"/>
                    </a:ext>
                  </a:extLst>
                </p:cNvPr>
                <p:cNvSpPr/>
                <p:nvPr userDrawn="1"/>
              </p:nvSpPr>
              <p:spPr>
                <a:xfrm>
                  <a:off x="6090829" y="3393962"/>
                  <a:ext cx="1209131" cy="218971"/>
                </a:xfrm>
                <a:prstGeom prst="rect">
                  <a:avLst/>
                </a:prstGeom>
                <a:solidFill>
                  <a:srgbClr val="6C6C6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cxnSp>
              <p:nvCxnSpPr>
                <p:cNvPr id="71" name="Rechte verbindingslijn 70">
                  <a:extLst>
                    <a:ext uri="{FF2B5EF4-FFF2-40B4-BE49-F238E27FC236}">
                      <a16:creationId xmlns:a16="http://schemas.microsoft.com/office/drawing/2014/main" id="{32719523-3C22-4D97-8F64-9CAC2DD0F096}"/>
                    </a:ext>
                  </a:extLst>
                </p:cNvPr>
                <p:cNvCxnSpPr/>
                <p:nvPr userDrawn="1"/>
              </p:nvCxnSpPr>
              <p:spPr>
                <a:xfrm>
                  <a:off x="6493304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Rechte verbindingslijn 71">
                  <a:extLst>
                    <a:ext uri="{FF2B5EF4-FFF2-40B4-BE49-F238E27FC236}">
                      <a16:creationId xmlns:a16="http://schemas.microsoft.com/office/drawing/2014/main" id="{CA819745-10B7-43BC-9A0A-718617A4156E}"/>
                    </a:ext>
                  </a:extLst>
                </p:cNvPr>
                <p:cNvCxnSpPr/>
                <p:nvPr userDrawn="1"/>
              </p:nvCxnSpPr>
              <p:spPr>
                <a:xfrm>
                  <a:off x="6883025" y="3605313"/>
                  <a:ext cx="0" cy="872219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Rechte verbindingslijn 72">
                  <a:extLst>
                    <a:ext uri="{FF2B5EF4-FFF2-40B4-BE49-F238E27FC236}">
                      <a16:creationId xmlns:a16="http://schemas.microsoft.com/office/drawing/2014/main" id="{A37C9366-3DC2-4719-BCD9-7394F62727B4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38271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Rechte verbindingslijn 73">
                  <a:extLst>
                    <a:ext uri="{FF2B5EF4-FFF2-40B4-BE49-F238E27FC236}">
                      <a16:creationId xmlns:a16="http://schemas.microsoft.com/office/drawing/2014/main" id="{72A3DE39-5046-445F-8B52-293960DE91D3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05570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Rechte verbindingslijn 74">
                  <a:extLst>
                    <a:ext uri="{FF2B5EF4-FFF2-40B4-BE49-F238E27FC236}">
                      <a16:creationId xmlns:a16="http://schemas.microsoft.com/office/drawing/2014/main" id="{4357D374-31F5-451E-AF02-818BDF52A7FC}"/>
                    </a:ext>
                  </a:extLst>
                </p:cNvPr>
                <p:cNvCxnSpPr/>
                <p:nvPr userDrawn="1"/>
              </p:nvCxnSpPr>
              <p:spPr>
                <a:xfrm flipH="1">
                  <a:off x="6090561" y="4276688"/>
                  <a:ext cx="1209399" cy="0"/>
                </a:xfrm>
                <a:prstGeom prst="line">
                  <a:avLst/>
                </a:prstGeom>
                <a:ln w="12700">
                  <a:solidFill>
                    <a:srgbClr val="B5B5B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6" name="Rechthoek 75">
                  <a:extLst>
                    <a:ext uri="{FF2B5EF4-FFF2-40B4-BE49-F238E27FC236}">
                      <a16:creationId xmlns:a16="http://schemas.microsoft.com/office/drawing/2014/main" id="{6881B075-DBF7-42E0-8D68-5370B5ABF4BA}"/>
                    </a:ext>
                  </a:extLst>
                </p:cNvPr>
                <p:cNvSpPr/>
                <p:nvPr userDrawn="1"/>
              </p:nvSpPr>
              <p:spPr>
                <a:xfrm>
                  <a:off x="6072040" y="3376043"/>
                  <a:ext cx="1227920" cy="1109109"/>
                </a:xfrm>
                <a:prstGeom prst="rect">
                  <a:avLst/>
                </a:prstGeom>
                <a:noFill/>
                <a:ln w="12700">
                  <a:solidFill>
                    <a:srgbClr val="6C6C6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3888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lam Volle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jdelijke aanduiding voor tekst 172">
            <a:extLst>
              <a:ext uri="{FF2B5EF4-FFF2-40B4-BE49-F238E27FC236}">
                <a16:creationId xmlns:a16="http://schemas.microsoft.com/office/drawing/2014/main" id="{7989D747-058F-4240-8FCC-800FF4F8F7F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32304" y="949720"/>
            <a:ext cx="4841798" cy="4746092"/>
          </a:xfrm>
          <a:custGeom>
            <a:avLst/>
            <a:gdLst>
              <a:gd name="connsiteX0" fmla="*/ 4786844 w 4841798"/>
              <a:gd name="connsiteY0" fmla="*/ 97 h 4746092"/>
              <a:gd name="connsiteX1" fmla="*/ 4799046 w 4841798"/>
              <a:gd name="connsiteY1" fmla="*/ 272600 h 4746092"/>
              <a:gd name="connsiteX2" fmla="*/ 2912913 w 4841798"/>
              <a:gd name="connsiteY2" fmla="*/ 2162834 h 4746092"/>
              <a:gd name="connsiteX3" fmla="*/ 3614493 w 4841798"/>
              <a:gd name="connsiteY3" fmla="*/ 2598025 h 4746092"/>
              <a:gd name="connsiteX4" fmla="*/ 4110684 w 4841798"/>
              <a:gd name="connsiteY4" fmla="*/ 2303153 h 4746092"/>
              <a:gd name="connsiteX5" fmla="*/ 4252017 w 4841798"/>
              <a:gd name="connsiteY5" fmla="*/ 2220791 h 4746092"/>
              <a:gd name="connsiteX6" fmla="*/ 4245916 w 4841798"/>
              <a:gd name="connsiteY6" fmla="*/ 2367211 h 4746092"/>
              <a:gd name="connsiteX7" fmla="*/ 1790384 w 4841798"/>
              <a:gd name="connsiteY7" fmla="*/ 4740425 h 4746092"/>
              <a:gd name="connsiteX8" fmla="*/ 1608380 w 4841798"/>
              <a:gd name="connsiteY8" fmla="*/ 4728224 h 4746092"/>
              <a:gd name="connsiteX9" fmla="*/ 1946969 w 4841798"/>
              <a:gd name="connsiteY9" fmla="*/ 4510628 h 4746092"/>
              <a:gd name="connsiteX10" fmla="*/ 2639398 w 4841798"/>
              <a:gd name="connsiteY10" fmla="*/ 3222341 h 4746092"/>
              <a:gd name="connsiteX11" fmla="*/ 2631264 w 4841798"/>
              <a:gd name="connsiteY11" fmla="*/ 3011863 h 4746092"/>
              <a:gd name="connsiteX12" fmla="*/ 2515351 w 4841798"/>
              <a:gd name="connsiteY12" fmla="*/ 3151165 h 4746092"/>
              <a:gd name="connsiteX13" fmla="*/ 1472131 w 4841798"/>
              <a:gd name="connsiteY13" fmla="*/ 3353508 h 4746092"/>
              <a:gd name="connsiteX14" fmla="*/ 2026278 w 4841798"/>
              <a:gd name="connsiteY14" fmla="*/ 2029633 h 4746092"/>
              <a:gd name="connsiteX15" fmla="*/ 2039496 w 4841798"/>
              <a:gd name="connsiteY15" fmla="*/ 1892365 h 4746092"/>
              <a:gd name="connsiteX16" fmla="*/ 1885962 w 4841798"/>
              <a:gd name="connsiteY16" fmla="*/ 2035734 h 4746092"/>
              <a:gd name="connsiteX17" fmla="*/ 236739 w 4841798"/>
              <a:gd name="connsiteY17" fmla="*/ 4058151 h 4746092"/>
              <a:gd name="connsiteX18" fmla="*/ 178782 w 4841798"/>
              <a:gd name="connsiteY18" fmla="*/ 4426234 h 4746092"/>
              <a:gd name="connsiteX19" fmla="*/ 57785 w 4841798"/>
              <a:gd name="connsiteY19" fmla="*/ 4063235 h 4746092"/>
              <a:gd name="connsiteX20" fmla="*/ 1940868 w 4841798"/>
              <a:gd name="connsiteY20" fmla="*/ 1260931 h 4746092"/>
              <a:gd name="connsiteX21" fmla="*/ 4658730 w 4841798"/>
              <a:gd name="connsiteY21" fmla="*/ 193290 h 4746092"/>
              <a:gd name="connsiteX22" fmla="*/ 4786844 w 4841798"/>
              <a:gd name="connsiteY22" fmla="*/ 97 h 4746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41798" h="4746092">
                <a:moveTo>
                  <a:pt x="4786844" y="97"/>
                </a:moveTo>
                <a:cubicBezTo>
                  <a:pt x="4860053" y="-3970"/>
                  <a:pt x="4855986" y="121097"/>
                  <a:pt x="4799046" y="272600"/>
                </a:cubicBezTo>
                <a:cubicBezTo>
                  <a:pt x="4570270" y="881664"/>
                  <a:pt x="2913930" y="1466325"/>
                  <a:pt x="2912913" y="2162834"/>
                </a:cubicBezTo>
                <a:cubicBezTo>
                  <a:pt x="2911896" y="2619378"/>
                  <a:pt x="3268787" y="2705806"/>
                  <a:pt x="3614493" y="2598025"/>
                </a:cubicBezTo>
                <a:cubicBezTo>
                  <a:pt x="3787347" y="2545151"/>
                  <a:pt x="3974435" y="2421101"/>
                  <a:pt x="4110684" y="2303153"/>
                </a:cubicBezTo>
                <a:cubicBezTo>
                  <a:pt x="4163557" y="2256379"/>
                  <a:pt x="4216429" y="2193338"/>
                  <a:pt x="4252017" y="2220791"/>
                </a:cubicBezTo>
                <a:cubicBezTo>
                  <a:pt x="4281503" y="2243161"/>
                  <a:pt x="4273369" y="2303153"/>
                  <a:pt x="4245916" y="2367211"/>
                </a:cubicBezTo>
                <a:cubicBezTo>
                  <a:pt x="3981552" y="3275214"/>
                  <a:pt x="2983071" y="4665182"/>
                  <a:pt x="1790384" y="4740425"/>
                </a:cubicBezTo>
                <a:cubicBezTo>
                  <a:pt x="1713108" y="4748560"/>
                  <a:pt x="1615497" y="4750593"/>
                  <a:pt x="1608380" y="4728224"/>
                </a:cubicBezTo>
                <a:cubicBezTo>
                  <a:pt x="1578893" y="4643829"/>
                  <a:pt x="1803602" y="4620443"/>
                  <a:pt x="1946969" y="4510628"/>
                </a:cubicBezTo>
                <a:cubicBezTo>
                  <a:pt x="2395370" y="4166949"/>
                  <a:pt x="2536703" y="3826321"/>
                  <a:pt x="2639398" y="3222341"/>
                </a:cubicBezTo>
                <a:cubicBezTo>
                  <a:pt x="2655667" y="3126761"/>
                  <a:pt x="2656683" y="3021014"/>
                  <a:pt x="2631264" y="3011863"/>
                </a:cubicBezTo>
                <a:cubicBezTo>
                  <a:pt x="2595676" y="2999661"/>
                  <a:pt x="2567206" y="3058636"/>
                  <a:pt x="2515351" y="3151165"/>
                </a:cubicBezTo>
                <a:cubicBezTo>
                  <a:pt x="2321145" y="3486709"/>
                  <a:pt x="1690739" y="3875127"/>
                  <a:pt x="1472131" y="3353508"/>
                </a:cubicBezTo>
                <a:cubicBezTo>
                  <a:pt x="1303345" y="2951872"/>
                  <a:pt x="1898163" y="2590907"/>
                  <a:pt x="2026278" y="2029633"/>
                </a:cubicBezTo>
                <a:cubicBezTo>
                  <a:pt x="2042546" y="1956423"/>
                  <a:pt x="2049664" y="1918801"/>
                  <a:pt x="2039496" y="1892365"/>
                </a:cubicBezTo>
                <a:cubicBezTo>
                  <a:pt x="2019160" y="1839491"/>
                  <a:pt x="1934768" y="1954390"/>
                  <a:pt x="1885962" y="2035734"/>
                </a:cubicBezTo>
                <a:cubicBezTo>
                  <a:pt x="1478231" y="2720041"/>
                  <a:pt x="223521" y="3011863"/>
                  <a:pt x="236739" y="4058151"/>
                </a:cubicBezTo>
                <a:cubicBezTo>
                  <a:pt x="237756" y="4260495"/>
                  <a:pt x="238773" y="4426234"/>
                  <a:pt x="178782" y="4426234"/>
                </a:cubicBezTo>
                <a:cubicBezTo>
                  <a:pt x="126926" y="4426234"/>
                  <a:pt x="76087" y="4146613"/>
                  <a:pt x="57785" y="4063235"/>
                </a:cubicBezTo>
                <a:cubicBezTo>
                  <a:pt x="-332660" y="2305186"/>
                  <a:pt x="1362318" y="1517165"/>
                  <a:pt x="1940868" y="1260931"/>
                </a:cubicBezTo>
                <a:cubicBezTo>
                  <a:pt x="2823436" y="870479"/>
                  <a:pt x="3972401" y="871496"/>
                  <a:pt x="4658730" y="193290"/>
                </a:cubicBezTo>
                <a:cubicBezTo>
                  <a:pt x="4774643" y="78391"/>
                  <a:pt x="4733972" y="3148"/>
                  <a:pt x="4786844" y="97"/>
                </a:cubicBezTo>
                <a:close/>
              </a:path>
            </a:pathLst>
          </a:custGeom>
          <a:solidFill>
            <a:schemeClr val="tx2"/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 </a:t>
            </a:r>
            <a:endParaRPr lang="en-GB"/>
          </a:p>
        </p:txBody>
      </p:sp>
      <p:sp>
        <p:nvSpPr>
          <p:cNvPr id="7" name="Tekstvak 6"/>
          <p:cNvSpPr txBox="1"/>
          <p:nvPr userDrawn="1"/>
        </p:nvSpPr>
        <p:spPr>
          <a:xfrm>
            <a:off x="-10750" y="-66229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nl-NL" sz="2400" b="0" kern="1200" spc="50" baseline="0">
                <a:solidFill>
                  <a:schemeClr val="accent2"/>
                </a:solidFill>
                <a:latin typeface="+mj-lt"/>
                <a:ea typeface="+mn-ea"/>
                <a:cs typeface="Calibri" panose="020F0502020204030204" pitchFamily="34" charset="0"/>
              </a:rPr>
              <a:t>Vlam Volledig</a:t>
            </a:r>
          </a:p>
        </p:txBody>
      </p:sp>
      <p:grpSp>
        <p:nvGrpSpPr>
          <p:cNvPr id="191" name="Instructie">
            <a:extLst>
              <a:ext uri="{FF2B5EF4-FFF2-40B4-BE49-F238E27FC236}">
                <a16:creationId xmlns:a16="http://schemas.microsoft.com/office/drawing/2014/main" id="{DD0AA823-8D5A-4E41-BB2F-3861A44F812B}"/>
              </a:ext>
            </a:extLst>
          </p:cNvPr>
          <p:cNvGrpSpPr/>
          <p:nvPr userDrawn="1"/>
        </p:nvGrpSpPr>
        <p:grpSpPr>
          <a:xfrm>
            <a:off x="-3666328" y="-99300"/>
            <a:ext cx="3391307" cy="7056601"/>
            <a:chOff x="-3666328" y="-99300"/>
            <a:chExt cx="3391307" cy="7056601"/>
          </a:xfrm>
        </p:grpSpPr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B2B37861-4A43-4589-A0C8-82D592DCDD7A}"/>
                </a:ext>
              </a:extLst>
            </p:cNvPr>
            <p:cNvSpPr/>
            <p:nvPr userDrawn="1"/>
          </p:nvSpPr>
          <p:spPr>
            <a:xfrm>
              <a:off x="-3666328" y="-99300"/>
              <a:ext cx="3391307" cy="70566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8" name="Rechthoek 187">
              <a:extLst>
                <a:ext uri="{FF2B5EF4-FFF2-40B4-BE49-F238E27FC236}">
                  <a16:creationId xmlns:a16="http://schemas.microsoft.com/office/drawing/2014/main" id="{FA1FD061-BB02-439F-A2F1-D1330A5AB2B3}"/>
                </a:ext>
              </a:extLst>
            </p:cNvPr>
            <p:cNvSpPr/>
            <p:nvPr userDrawn="1"/>
          </p:nvSpPr>
          <p:spPr>
            <a:xfrm>
              <a:off x="-3459892" y="1706891"/>
              <a:ext cx="3086600" cy="414841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F8917BB8-68B0-46E2-98BE-58C54955D349}"/>
                </a:ext>
              </a:extLst>
            </p:cNvPr>
            <p:cNvSpPr/>
            <p:nvPr userDrawn="1"/>
          </p:nvSpPr>
          <p:spPr>
            <a:xfrm>
              <a:off x="-3569165" y="390844"/>
              <a:ext cx="393459" cy="184058"/>
            </a:xfrm>
            <a:prstGeom prst="rect">
              <a:avLst/>
            </a:prstGeom>
            <a:solidFill>
              <a:srgbClr val="F8F8F8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nl-NL" sz="80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Start</a:t>
              </a:r>
            </a:p>
          </p:txBody>
        </p: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D3360812-CCC4-48DA-96EE-346C639D169A}"/>
                </a:ext>
              </a:extLst>
            </p:cNvPr>
            <p:cNvSpPr/>
            <p:nvPr userDrawn="1"/>
          </p:nvSpPr>
          <p:spPr>
            <a:xfrm>
              <a:off x="-3564166" y="553515"/>
              <a:ext cx="383782" cy="27171"/>
            </a:xfrm>
            <a:prstGeom prst="rect">
              <a:avLst/>
            </a:prstGeom>
            <a:solidFill>
              <a:srgbClr val="B74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1" noProof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7A060690-451F-441D-9CF4-8633782714F8}"/>
                </a:ext>
              </a:extLst>
            </p:cNvPr>
            <p:cNvGrpSpPr/>
            <p:nvPr userDrawn="1"/>
          </p:nvGrpSpPr>
          <p:grpSpPr>
            <a:xfrm>
              <a:off x="-3315852" y="655360"/>
              <a:ext cx="137189" cy="108008"/>
              <a:chOff x="-3310843" y="700986"/>
              <a:chExt cx="182598" cy="143759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7B672554-F5BC-45E9-B6D7-76F304802E92}"/>
                  </a:ext>
                </a:extLst>
              </p:cNvPr>
              <p:cNvGrpSpPr/>
              <p:nvPr userDrawn="1"/>
            </p:nvGrpSpPr>
            <p:grpSpPr>
              <a:xfrm>
                <a:off x="-3310843" y="700986"/>
                <a:ext cx="182598" cy="143759"/>
                <a:chOff x="-3310843" y="700986"/>
                <a:chExt cx="182598" cy="143759"/>
              </a:xfrm>
            </p:grpSpPr>
            <p:cxnSp>
              <p:nvCxnSpPr>
                <p:cNvPr id="168" name="Rechte verbindingslijn 167">
                  <a:extLst>
                    <a:ext uri="{FF2B5EF4-FFF2-40B4-BE49-F238E27FC236}">
                      <a16:creationId xmlns:a16="http://schemas.microsoft.com/office/drawing/2014/main" id="{045CBAB6-FF33-4F9A-980A-CB6998CA830D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9" name="Rechte verbindingslijn 168">
                  <a:extLst>
                    <a:ext uri="{FF2B5EF4-FFF2-40B4-BE49-F238E27FC236}">
                      <a16:creationId xmlns:a16="http://schemas.microsoft.com/office/drawing/2014/main" id="{1C834C74-BC66-4CF4-B330-0EF6956173A5}"/>
                    </a:ext>
                  </a:extLst>
                </p:cNvPr>
                <p:cNvCxnSpPr/>
                <p:nvPr userDrawn="1"/>
              </p:nvCxnSpPr>
              <p:spPr>
                <a:xfrm>
                  <a:off x="-3310843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0" name="Rechte verbindingslijn 169">
                  <a:extLst>
                    <a:ext uri="{FF2B5EF4-FFF2-40B4-BE49-F238E27FC236}">
                      <a16:creationId xmlns:a16="http://schemas.microsoft.com/office/drawing/2014/main" id="{52E7828C-8920-48E0-8582-4826AD3A17D3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1" name="Rechte verbindingslijn 170">
                  <a:extLst>
                    <a:ext uri="{FF2B5EF4-FFF2-40B4-BE49-F238E27FC236}">
                      <a16:creationId xmlns:a16="http://schemas.microsoft.com/office/drawing/2014/main" id="{F675862C-B37F-4C1C-8712-ADFB83F667DF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72" name="Rechte verbindingslijn 171">
                  <a:extLst>
                    <a:ext uri="{FF2B5EF4-FFF2-40B4-BE49-F238E27FC236}">
                      <a16:creationId xmlns:a16="http://schemas.microsoft.com/office/drawing/2014/main" id="{CB6BEE58-851D-4518-AAB6-2F57E0B35B3C}"/>
                    </a:ext>
                  </a:extLst>
                </p:cNvPr>
                <p:cNvCxnSpPr/>
                <p:nvPr userDrawn="1"/>
              </p:nvCxnSpPr>
              <p:spPr>
                <a:xfrm>
                  <a:off x="-3213196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65" name="Groep 164">
                <a:extLst>
                  <a:ext uri="{FF2B5EF4-FFF2-40B4-BE49-F238E27FC236}">
                    <a16:creationId xmlns:a16="http://schemas.microsoft.com/office/drawing/2014/main" id="{7C55C29D-5657-475F-8762-A74483EB72EF}"/>
                  </a:ext>
                </a:extLst>
              </p:cNvPr>
              <p:cNvGrpSpPr/>
              <p:nvPr userDrawn="1"/>
            </p:nvGrpSpPr>
            <p:grpSpPr>
              <a:xfrm flipH="1">
                <a:off x="-3310774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380F0308-6916-4F4C-AC4A-9BD612EC65BA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7" name="Pijl: punthaak 166">
                  <a:extLst>
                    <a:ext uri="{FF2B5EF4-FFF2-40B4-BE49-F238E27FC236}">
                      <a16:creationId xmlns:a16="http://schemas.microsoft.com/office/drawing/2014/main" id="{F2B019C6-7EF6-4A0D-960A-61A8DAFCA16A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02" name="Groep 101">
              <a:extLst>
                <a:ext uri="{FF2B5EF4-FFF2-40B4-BE49-F238E27FC236}">
                  <a16:creationId xmlns:a16="http://schemas.microsoft.com/office/drawing/2014/main" id="{49FFF741-6626-4E46-992F-F201109EA893}"/>
                </a:ext>
              </a:extLst>
            </p:cNvPr>
            <p:cNvGrpSpPr/>
            <p:nvPr userDrawn="1"/>
          </p:nvGrpSpPr>
          <p:grpSpPr>
            <a:xfrm>
              <a:off x="-3558732" y="655360"/>
              <a:ext cx="137189" cy="108008"/>
              <a:chOff x="-3634116" y="700986"/>
              <a:chExt cx="182598" cy="143759"/>
            </a:xfrm>
          </p:grpSpPr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60B1E976-1FF7-4021-83D4-A63C5FD7CE2F}"/>
                  </a:ext>
                </a:extLst>
              </p:cNvPr>
              <p:cNvGrpSpPr/>
              <p:nvPr userDrawn="1"/>
            </p:nvGrpSpPr>
            <p:grpSpPr>
              <a:xfrm>
                <a:off x="-3634116" y="700986"/>
                <a:ext cx="182598" cy="143759"/>
                <a:chOff x="-3634116" y="700986"/>
                <a:chExt cx="182598" cy="143759"/>
              </a:xfrm>
            </p:grpSpPr>
            <p:cxnSp>
              <p:nvCxnSpPr>
                <p:cNvPr id="159" name="Rechte verbindingslijn 158">
                  <a:extLst>
                    <a:ext uri="{FF2B5EF4-FFF2-40B4-BE49-F238E27FC236}">
                      <a16:creationId xmlns:a16="http://schemas.microsoft.com/office/drawing/2014/main" id="{1BEA8FAF-3E2C-464C-9759-F7B64E8C51BA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700986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0" name="Rechte verbindingslijn 159">
                  <a:extLst>
                    <a:ext uri="{FF2B5EF4-FFF2-40B4-BE49-F238E27FC236}">
                      <a16:creationId xmlns:a16="http://schemas.microsoft.com/office/drawing/2014/main" id="{A4ADA33F-7BBD-4530-A2A6-83A2768CE78B}"/>
                    </a:ext>
                  </a:extLst>
                </p:cNvPr>
                <p:cNvCxnSpPr/>
                <p:nvPr userDrawn="1"/>
              </p:nvCxnSpPr>
              <p:spPr>
                <a:xfrm>
                  <a:off x="-3634116" y="844745"/>
                  <a:ext cx="182598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1" name="Rechte verbindingslijn 160">
                  <a:extLst>
                    <a:ext uri="{FF2B5EF4-FFF2-40B4-BE49-F238E27FC236}">
                      <a16:creationId xmlns:a16="http://schemas.microsoft.com/office/drawing/2014/main" id="{D68CA2EE-7373-4FF8-921E-B026863F93D7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80880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2" name="Rechte verbindingslijn 161">
                  <a:extLst>
                    <a:ext uri="{FF2B5EF4-FFF2-40B4-BE49-F238E27FC236}">
                      <a16:creationId xmlns:a16="http://schemas.microsoft.com/office/drawing/2014/main" id="{2AC30A59-F68A-4624-9D2F-4BF335112F5A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7286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  <p:cxnSp>
              <p:nvCxnSpPr>
                <p:cNvPr id="163" name="Rechte verbindingslijn 162">
                  <a:extLst>
                    <a:ext uri="{FF2B5EF4-FFF2-40B4-BE49-F238E27FC236}">
                      <a16:creationId xmlns:a16="http://schemas.microsoft.com/office/drawing/2014/main" id="{322A2E08-85F2-4C53-B0CF-EFBAE7117190}"/>
                    </a:ext>
                  </a:extLst>
                </p:cNvPr>
                <p:cNvCxnSpPr/>
                <p:nvPr userDrawn="1"/>
              </p:nvCxnSpPr>
              <p:spPr>
                <a:xfrm>
                  <a:off x="-3536469" y="736926"/>
                  <a:ext cx="82203" cy="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rgbClr val="292929"/>
                  </a:solidFill>
                  <a:prstDash val="solid"/>
                </a:ln>
                <a:effectLst/>
              </p:spPr>
            </p:cxnSp>
          </p:grpSp>
          <p:grpSp>
            <p:nvGrpSpPr>
              <p:cNvPr id="156" name="Groep 155">
                <a:extLst>
                  <a:ext uri="{FF2B5EF4-FFF2-40B4-BE49-F238E27FC236}">
                    <a16:creationId xmlns:a16="http://schemas.microsoft.com/office/drawing/2014/main" id="{94AE962E-3906-4BFD-B55E-97550DC5B1D2}"/>
                  </a:ext>
                </a:extLst>
              </p:cNvPr>
              <p:cNvGrpSpPr/>
              <p:nvPr userDrawn="1"/>
            </p:nvGrpSpPr>
            <p:grpSpPr>
              <a:xfrm>
                <a:off x="-3634047" y="735854"/>
                <a:ext cx="88801" cy="72568"/>
                <a:chOff x="-2091059" y="1395403"/>
                <a:chExt cx="157316" cy="128558"/>
              </a:xfrm>
            </p:grpSpPr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1D5D464-11EA-4B34-A90A-6824CC912B04}"/>
                    </a:ext>
                  </a:extLst>
                </p:cNvPr>
                <p:cNvSpPr/>
                <p:nvPr userDrawn="1"/>
              </p:nvSpPr>
              <p:spPr>
                <a:xfrm>
                  <a:off x="-2051585" y="1436824"/>
                  <a:ext cx="117842" cy="45718"/>
                </a:xfrm>
                <a:prstGeom prst="rect">
                  <a:avLst/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Pijl: punthaak 157">
                  <a:extLst>
                    <a:ext uri="{FF2B5EF4-FFF2-40B4-BE49-F238E27FC236}">
                      <a16:creationId xmlns:a16="http://schemas.microsoft.com/office/drawing/2014/main" id="{1928C266-55E3-4401-921C-A04F32B81469}"/>
                    </a:ext>
                  </a:extLst>
                </p:cNvPr>
                <p:cNvSpPr/>
                <p:nvPr userDrawn="1"/>
              </p:nvSpPr>
              <p:spPr>
                <a:xfrm flipH="1">
                  <a:off x="-2091059" y="1395403"/>
                  <a:ext cx="128558" cy="128558"/>
                </a:xfrm>
                <a:prstGeom prst="chevron">
                  <a:avLst>
                    <a:gd name="adj" fmla="val 47962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cxnSp>
          <p:nvCxnSpPr>
            <p:cNvPr id="103" name="Rechte verbindingslijn 102">
              <a:extLst>
                <a:ext uri="{FF2B5EF4-FFF2-40B4-BE49-F238E27FC236}">
                  <a16:creationId xmlns:a16="http://schemas.microsoft.com/office/drawing/2014/main" id="{D73E12C1-2881-451F-AFFD-DB1C7C5D5D0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416243" y="507591"/>
              <a:ext cx="541275" cy="141564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cxnSp>
          <p:nvCxnSpPr>
            <p:cNvPr id="104" name="Rechte verbindingslijn 103">
              <a:extLst>
                <a:ext uri="{FF2B5EF4-FFF2-40B4-BE49-F238E27FC236}">
                  <a16:creationId xmlns:a16="http://schemas.microsoft.com/office/drawing/2014/main" id="{0466995C-BE51-4AD1-A0A8-E2C215C8D7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178915" y="649155"/>
              <a:ext cx="299783" cy="179037"/>
            </a:xfrm>
            <a:prstGeom prst="line">
              <a:avLst/>
            </a:prstGeom>
            <a:noFill/>
            <a:ln w="19050" cap="rnd" cmpd="sng" algn="ctr">
              <a:solidFill>
                <a:srgbClr val="0070C0"/>
              </a:solidFill>
              <a:prstDash val="solid"/>
              <a:headEnd type="oval"/>
            </a:ln>
            <a:effectLst/>
          </p:spPr>
        </p:cxn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9254EAAF-B154-4F4E-BAB3-48A95CD901D6}"/>
                </a:ext>
              </a:extLst>
            </p:cNvPr>
            <p:cNvGrpSpPr/>
            <p:nvPr userDrawn="1"/>
          </p:nvGrpSpPr>
          <p:grpSpPr>
            <a:xfrm>
              <a:off x="-2881745" y="392342"/>
              <a:ext cx="268738" cy="248381"/>
              <a:chOff x="-2721817" y="347336"/>
              <a:chExt cx="432805" cy="400021"/>
            </a:xfrm>
          </p:grpSpPr>
          <p:sp>
            <p:nvSpPr>
              <p:cNvPr id="144" name="Rechthoek 143">
                <a:extLst>
                  <a:ext uri="{FF2B5EF4-FFF2-40B4-BE49-F238E27FC236}">
                    <a16:creationId xmlns:a16="http://schemas.microsoft.com/office/drawing/2014/main" id="{04BC25E9-0E23-4617-BEB8-ACFC09E6806A}"/>
                  </a:ext>
                </a:extLst>
              </p:cNvPr>
              <p:cNvSpPr/>
              <p:nvPr userDrawn="1"/>
            </p:nvSpPr>
            <p:spPr>
              <a:xfrm>
                <a:off x="-2721817" y="347336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5" name="Groep 144">
                <a:extLst>
                  <a:ext uri="{FF2B5EF4-FFF2-40B4-BE49-F238E27FC236}">
                    <a16:creationId xmlns:a16="http://schemas.microsoft.com/office/drawing/2014/main" id="{093747A9-1632-4CD9-8ED3-B5F7E58D86D7}"/>
                  </a:ext>
                </a:extLst>
              </p:cNvPr>
              <p:cNvGrpSpPr/>
              <p:nvPr userDrawn="1"/>
            </p:nvGrpSpPr>
            <p:grpSpPr>
              <a:xfrm>
                <a:off x="-2652453" y="431583"/>
                <a:ext cx="294076" cy="231526"/>
                <a:chOff x="-3634116" y="700986"/>
                <a:chExt cx="182598" cy="143759"/>
              </a:xfrm>
            </p:grpSpPr>
            <p:grpSp>
              <p:nvGrpSpPr>
                <p:cNvPr id="146" name="Groep 145">
                  <a:extLst>
                    <a:ext uri="{FF2B5EF4-FFF2-40B4-BE49-F238E27FC236}">
                      <a16:creationId xmlns:a16="http://schemas.microsoft.com/office/drawing/2014/main" id="{6BD59034-2252-4091-AC08-F6D991F3D047}"/>
                    </a:ext>
                  </a:extLst>
                </p:cNvPr>
                <p:cNvGrpSpPr/>
                <p:nvPr userDrawn="1"/>
              </p:nvGrpSpPr>
              <p:grpSpPr>
                <a:xfrm>
                  <a:off x="-3634116" y="700986"/>
                  <a:ext cx="182598" cy="143759"/>
                  <a:chOff x="-3634116" y="700986"/>
                  <a:chExt cx="182598" cy="143759"/>
                </a:xfrm>
              </p:grpSpPr>
              <p:cxnSp>
                <p:nvCxnSpPr>
                  <p:cNvPr id="150" name="Rechte verbindingslijn 149">
                    <a:extLst>
                      <a:ext uri="{FF2B5EF4-FFF2-40B4-BE49-F238E27FC236}">
                        <a16:creationId xmlns:a16="http://schemas.microsoft.com/office/drawing/2014/main" id="{F6A8B755-CA75-4EE7-8CBD-ED8A0831B7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1" name="Rechte verbindingslijn 150">
                    <a:extLst>
                      <a:ext uri="{FF2B5EF4-FFF2-40B4-BE49-F238E27FC236}">
                        <a16:creationId xmlns:a16="http://schemas.microsoft.com/office/drawing/2014/main" id="{25476DFD-4A1C-4264-B547-AAA703B1F0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634116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E626545E-4A92-406A-B2D1-8DDAD43809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102C4F18-3E24-4D79-8CE9-AC28C2F235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E7350325-449F-4B92-8610-9793D57782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536469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47" name="Groep 146">
                  <a:extLst>
                    <a:ext uri="{FF2B5EF4-FFF2-40B4-BE49-F238E27FC236}">
                      <a16:creationId xmlns:a16="http://schemas.microsoft.com/office/drawing/2014/main" id="{526642B0-91F7-4769-96E3-53771BDC5752}"/>
                    </a:ext>
                  </a:extLst>
                </p:cNvPr>
                <p:cNvGrpSpPr/>
                <p:nvPr userDrawn="1"/>
              </p:nvGrpSpPr>
              <p:grpSpPr>
                <a:xfrm>
                  <a:off x="-3634047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92FA3DC5-CB7D-47AA-A1A1-463B9F7809E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Pijl: punthaak 148">
                    <a:extLst>
                      <a:ext uri="{FF2B5EF4-FFF2-40B4-BE49-F238E27FC236}">
                        <a16:creationId xmlns:a16="http://schemas.microsoft.com/office/drawing/2014/main" id="{7E5E44C0-E1E5-4A1E-ADA0-699BD07FB1D7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grpSp>
          <p:nvGrpSpPr>
            <p:cNvPr id="106" name="Groep 105">
              <a:extLst>
                <a:ext uri="{FF2B5EF4-FFF2-40B4-BE49-F238E27FC236}">
                  <a16:creationId xmlns:a16="http://schemas.microsoft.com/office/drawing/2014/main" id="{A966E1F8-F6C7-47FB-BAC3-838955ED72BE}"/>
                </a:ext>
              </a:extLst>
            </p:cNvPr>
            <p:cNvGrpSpPr/>
            <p:nvPr userDrawn="1"/>
          </p:nvGrpSpPr>
          <p:grpSpPr>
            <a:xfrm>
              <a:off x="-2881745" y="701339"/>
              <a:ext cx="268738" cy="248381"/>
              <a:chOff x="-2721817" y="782525"/>
              <a:chExt cx="432805" cy="400021"/>
            </a:xfrm>
          </p:grpSpPr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F19C71BB-44E8-467B-938D-9A428F9B2398}"/>
                  </a:ext>
                </a:extLst>
              </p:cNvPr>
              <p:cNvSpPr/>
              <p:nvPr userDrawn="1"/>
            </p:nvSpPr>
            <p:spPr>
              <a:xfrm>
                <a:off x="-2721817" y="782525"/>
                <a:ext cx="432805" cy="400021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nl-NL" sz="1050" b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34" name="Groep 133">
                <a:extLst>
                  <a:ext uri="{FF2B5EF4-FFF2-40B4-BE49-F238E27FC236}">
                    <a16:creationId xmlns:a16="http://schemas.microsoft.com/office/drawing/2014/main" id="{2A5EB412-1AD7-4002-B62B-B6CD497B68C0}"/>
                  </a:ext>
                </a:extLst>
              </p:cNvPr>
              <p:cNvGrpSpPr/>
              <p:nvPr userDrawn="1"/>
            </p:nvGrpSpPr>
            <p:grpSpPr>
              <a:xfrm>
                <a:off x="-2652453" y="866772"/>
                <a:ext cx="294076" cy="231526"/>
                <a:chOff x="-3310843" y="700986"/>
                <a:chExt cx="182598" cy="143759"/>
              </a:xfrm>
            </p:grpSpPr>
            <p:grpSp>
              <p:nvGrpSpPr>
                <p:cNvPr id="135" name="Groep 134">
                  <a:extLst>
                    <a:ext uri="{FF2B5EF4-FFF2-40B4-BE49-F238E27FC236}">
                      <a16:creationId xmlns:a16="http://schemas.microsoft.com/office/drawing/2014/main" id="{FD0B12AD-A4EF-4366-965F-DF712A3AA3D8}"/>
                    </a:ext>
                  </a:extLst>
                </p:cNvPr>
                <p:cNvGrpSpPr/>
                <p:nvPr userDrawn="1"/>
              </p:nvGrpSpPr>
              <p:grpSpPr>
                <a:xfrm>
                  <a:off x="-3310843" y="700986"/>
                  <a:ext cx="182598" cy="143759"/>
                  <a:chOff x="-3310843" y="700986"/>
                  <a:chExt cx="182598" cy="143759"/>
                </a:xfrm>
              </p:grpSpPr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A6B66FDC-B7D9-47FB-9BEB-1496C1F0EF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700986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507349B6-B539-4219-A7CC-61C10C16DD3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310843" y="844745"/>
                    <a:ext cx="182598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3F05C7CA-97E6-42C2-85A6-7DE16AFA748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80880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EC169988-B295-4D42-B7E4-DDEF664BF52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7286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3" name="Rechte verbindingslijn 142">
                    <a:extLst>
                      <a:ext uri="{FF2B5EF4-FFF2-40B4-BE49-F238E27FC236}">
                        <a16:creationId xmlns:a16="http://schemas.microsoft.com/office/drawing/2014/main" id="{4B8B7A3E-C3F1-48D6-B28D-F18A9A8A664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3213196" y="736926"/>
                    <a:ext cx="82203" cy="0"/>
                  </a:xfrm>
                  <a:prstGeom prst="line">
                    <a:avLst/>
                  </a:prstGeom>
                  <a:noFill/>
                  <a:ln w="19050" cap="flat" cmpd="sng" algn="ctr">
                    <a:solidFill>
                      <a:srgbClr val="292929"/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89669EDF-A09E-4EC4-8ACA-09E2011BD63A}"/>
                    </a:ext>
                  </a:extLst>
                </p:cNvPr>
                <p:cNvGrpSpPr/>
                <p:nvPr userDrawn="1"/>
              </p:nvGrpSpPr>
              <p:grpSpPr>
                <a:xfrm flipH="1">
                  <a:off x="-3310774" y="735854"/>
                  <a:ext cx="88801" cy="72568"/>
                  <a:chOff x="-2091059" y="1395403"/>
                  <a:chExt cx="157316" cy="128558"/>
                </a:xfrm>
              </p:grpSpPr>
              <p:sp>
                <p:nvSpPr>
                  <p:cNvPr id="137" name="Rechthoek 136">
                    <a:extLst>
                      <a:ext uri="{FF2B5EF4-FFF2-40B4-BE49-F238E27FC236}">
                        <a16:creationId xmlns:a16="http://schemas.microsoft.com/office/drawing/2014/main" id="{92406AAD-ACCE-4150-A7C0-02D20B9BBD3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2051585" y="1436824"/>
                    <a:ext cx="117842" cy="45718"/>
                  </a:xfrm>
                  <a:prstGeom prst="rect">
                    <a:avLst/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38" name="Pijl: punthaak 137">
                    <a:extLst>
                      <a:ext uri="{FF2B5EF4-FFF2-40B4-BE49-F238E27FC236}">
                        <a16:creationId xmlns:a16="http://schemas.microsoft.com/office/drawing/2014/main" id="{79928A8B-FDD6-4520-BC70-679DABCF37C8}"/>
                      </a:ext>
                    </a:extLst>
                  </p:cNvPr>
                  <p:cNvSpPr/>
                  <p:nvPr userDrawn="1"/>
                </p:nvSpPr>
                <p:spPr>
                  <a:xfrm flipH="1">
                    <a:off x="-2091059" y="1395403"/>
                    <a:ext cx="128558" cy="128558"/>
                  </a:xfrm>
                  <a:prstGeom prst="chevron">
                    <a:avLst>
                      <a:gd name="adj" fmla="val 47962"/>
                    </a:avLst>
                  </a:prstGeom>
                  <a:solidFill>
                    <a:srgbClr val="4A7D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</p:grp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629A9652-A77B-491A-A6C8-6312E27EA1C8}"/>
                </a:ext>
              </a:extLst>
            </p:cNvPr>
            <p:cNvSpPr/>
            <p:nvPr userDrawn="1"/>
          </p:nvSpPr>
          <p:spPr>
            <a:xfrm>
              <a:off x="-2524885" y="444350"/>
              <a:ext cx="2052000" cy="14881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verkleinen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133DB2FA-E35F-4B01-A40C-CBC9583F710E}"/>
                </a:ext>
              </a:extLst>
            </p:cNvPr>
            <p:cNvSpPr/>
            <p:nvPr userDrawn="1"/>
          </p:nvSpPr>
          <p:spPr>
            <a:xfrm>
              <a:off x="-2524885" y="751733"/>
              <a:ext cx="2052000" cy="14006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Inspringniveau vergroten</a:t>
              </a:r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B9C56C4-D29E-4224-BF20-49D9000384E4}"/>
                </a:ext>
              </a:extLst>
            </p:cNvPr>
            <p:cNvSpPr/>
            <p:nvPr userDrawn="1"/>
          </p:nvSpPr>
          <p:spPr>
            <a:xfrm>
              <a:off x="-3568057" y="1100088"/>
              <a:ext cx="3194764" cy="4670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Gebruik, in de tab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‘Start’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de 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lijstniveau knoppen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zoals hierboven aangegeven, om een inspring-niveau te vergroten of verkleinen.</a:t>
              </a:r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82133082-3FD4-429C-B385-2EE498CDD137}"/>
                </a:ext>
              </a:extLst>
            </p:cNvPr>
            <p:cNvSpPr/>
            <p:nvPr userDrawn="1"/>
          </p:nvSpPr>
          <p:spPr>
            <a:xfrm>
              <a:off x="-3568057" y="0"/>
              <a:ext cx="3194764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Lijstniveaus gebruiken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242249C6-F612-46C4-83CD-38E7976F433C}"/>
                </a:ext>
              </a:extLst>
            </p:cNvPr>
            <p:cNvGrpSpPr/>
            <p:nvPr userDrawn="1"/>
          </p:nvGrpSpPr>
          <p:grpSpPr>
            <a:xfrm>
              <a:off x="-640848" y="5954564"/>
              <a:ext cx="267555" cy="267555"/>
              <a:chOff x="7881599" y="90188"/>
              <a:chExt cx="388279" cy="388279"/>
            </a:xfrm>
          </p:grpSpPr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2321DC0C-40BB-4AC0-B161-0FBC5D5710B0}"/>
                  </a:ext>
                </a:extLst>
              </p:cNvPr>
              <p:cNvSpPr/>
              <p:nvPr userDrawn="1"/>
            </p:nvSpPr>
            <p:spPr>
              <a:xfrm>
                <a:off x="7908243" y="116832"/>
                <a:ext cx="334990" cy="33499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800" cap="all" baseline="0" err="1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Graphic 163" descr="Informatie">
                <a:extLst>
                  <a:ext uri="{FF2B5EF4-FFF2-40B4-BE49-F238E27FC236}">
                    <a16:creationId xmlns:a16="http://schemas.microsoft.com/office/drawing/2014/main" id="{90777369-976D-4962-A956-A9FA408D82BC}"/>
                  </a:ext>
                </a:extLst>
              </p:cNvPr>
              <p:cNvSpPr/>
              <p:nvPr/>
            </p:nvSpPr>
            <p:spPr>
              <a:xfrm>
                <a:off x="7881599" y="90188"/>
                <a:ext cx="388279" cy="388279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chemeClr val="tx1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0" name="Groep 189">
              <a:extLst>
                <a:ext uri="{FF2B5EF4-FFF2-40B4-BE49-F238E27FC236}">
                  <a16:creationId xmlns:a16="http://schemas.microsoft.com/office/drawing/2014/main" id="{2B10FA19-9B5C-4871-8461-FDBE4A115905}"/>
                </a:ext>
              </a:extLst>
            </p:cNvPr>
            <p:cNvGrpSpPr/>
            <p:nvPr userDrawn="1"/>
          </p:nvGrpSpPr>
          <p:grpSpPr>
            <a:xfrm>
              <a:off x="-3569165" y="1909857"/>
              <a:ext cx="3195872" cy="3742479"/>
              <a:chOff x="-3569165" y="1742767"/>
              <a:chExt cx="3195872" cy="3742479"/>
            </a:xfrm>
          </p:grpSpPr>
          <p:sp>
            <p:nvSpPr>
              <p:cNvPr id="100" name="Ovaal 99">
                <a:extLst>
                  <a:ext uri="{FF2B5EF4-FFF2-40B4-BE49-F238E27FC236}">
                    <a16:creationId xmlns:a16="http://schemas.microsoft.com/office/drawing/2014/main" id="{DF2436C1-C47A-49D6-9506-36846ED664FA}"/>
                  </a:ext>
                </a:extLst>
              </p:cNvPr>
              <p:cNvSpPr/>
              <p:nvPr userDrawn="1"/>
            </p:nvSpPr>
            <p:spPr>
              <a:xfrm>
                <a:off x="-3569165" y="1742767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9" name="Rechthoek 108">
                <a:extLst>
                  <a:ext uri="{FF2B5EF4-FFF2-40B4-BE49-F238E27FC236}">
                    <a16:creationId xmlns:a16="http://schemas.microsoft.com/office/drawing/2014/main" id="{BBA31DC8-64D7-4A6B-98B6-EDB41C20B924}"/>
                  </a:ext>
                </a:extLst>
              </p:cNvPr>
              <p:cNvSpPr/>
              <p:nvPr userDrawn="1"/>
            </p:nvSpPr>
            <p:spPr>
              <a:xfrm>
                <a:off x="-3203483" y="1744627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85750" marR="0" lvl="0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kern="120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Bullets</a:t>
                </a:r>
              </a:p>
            </p:txBody>
          </p:sp>
          <p:sp>
            <p:nvSpPr>
              <p:cNvPr id="110" name="Ovaal 109">
                <a:extLst>
                  <a:ext uri="{FF2B5EF4-FFF2-40B4-BE49-F238E27FC236}">
                    <a16:creationId xmlns:a16="http://schemas.microsoft.com/office/drawing/2014/main" id="{BBB0FC32-91C3-4882-9916-106C48C36939}"/>
                  </a:ext>
                </a:extLst>
              </p:cNvPr>
              <p:cNvSpPr/>
              <p:nvPr userDrawn="1"/>
            </p:nvSpPr>
            <p:spPr>
              <a:xfrm>
                <a:off x="-3569165" y="2178116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11" name="Rechthoek 110">
                <a:extLst>
                  <a:ext uri="{FF2B5EF4-FFF2-40B4-BE49-F238E27FC236}">
                    <a16:creationId xmlns:a16="http://schemas.microsoft.com/office/drawing/2014/main" id="{4B63D42D-8D97-467A-B996-C8600B8D89C7}"/>
                  </a:ext>
                </a:extLst>
              </p:cNvPr>
              <p:cNvSpPr/>
              <p:nvPr userDrawn="1"/>
            </p:nvSpPr>
            <p:spPr>
              <a:xfrm>
                <a:off x="-3203483" y="2179744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marR="0" lvl="1" indent="-285750" algn="l" defTabSz="719138" rtl="0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SzPct val="10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lang="nl-NL" sz="1600" i="0" kern="1200" noProof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Sub-bullets</a:t>
                </a:r>
              </a:p>
            </p:txBody>
          </p:sp>
          <p:sp>
            <p:nvSpPr>
              <p:cNvPr id="112" name="Ovaal 111">
                <a:extLst>
                  <a:ext uri="{FF2B5EF4-FFF2-40B4-BE49-F238E27FC236}">
                    <a16:creationId xmlns:a16="http://schemas.microsoft.com/office/drawing/2014/main" id="{FCB0A6AC-5E9C-4026-8B37-D64A9AECC187}"/>
                  </a:ext>
                </a:extLst>
              </p:cNvPr>
              <p:cNvSpPr/>
              <p:nvPr userDrawn="1"/>
            </p:nvSpPr>
            <p:spPr>
              <a:xfrm>
                <a:off x="-3569165" y="2613465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F6FEBDCA-3911-4952-9241-764104BBB978}"/>
                  </a:ext>
                </a:extLst>
              </p:cNvPr>
              <p:cNvSpPr/>
              <p:nvPr userDrawn="1"/>
            </p:nvSpPr>
            <p:spPr>
              <a:xfrm>
                <a:off x="-3203483" y="2614861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2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rgbClr val="0070C0"/>
                  </a:buClr>
                  <a:buSzPct val="85000"/>
                  <a:buFont typeface="Arial" panose="020B0604020202020204" pitchFamily="34" charset="0"/>
                  <a:buNone/>
                </a:pPr>
                <a:r>
                  <a:rPr lang="nl-NL" sz="160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Leestekst</a:t>
                </a:r>
              </a:p>
            </p:txBody>
          </p:sp>
          <p:sp>
            <p:nvSpPr>
              <p:cNvPr id="114" name="Ovaal 113">
                <a:extLst>
                  <a:ext uri="{FF2B5EF4-FFF2-40B4-BE49-F238E27FC236}">
                    <a16:creationId xmlns:a16="http://schemas.microsoft.com/office/drawing/2014/main" id="{00E42687-C1C5-487E-A436-4C1A7B165B0C}"/>
                  </a:ext>
                </a:extLst>
              </p:cNvPr>
              <p:cNvSpPr/>
              <p:nvPr userDrawn="1"/>
            </p:nvSpPr>
            <p:spPr>
              <a:xfrm>
                <a:off x="-3569165" y="304881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17753513-1B9A-4614-AC90-9E71FDDBAD39}"/>
                  </a:ext>
                </a:extLst>
              </p:cNvPr>
              <p:cNvSpPr/>
              <p:nvPr userDrawn="1"/>
            </p:nvSpPr>
            <p:spPr>
              <a:xfrm>
                <a:off x="-3203483" y="3049978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3" indent="0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 cap="none" spc="30" baseline="0">
                    <a:solidFill>
                      <a:schemeClr val="bg1"/>
                    </a:solidFill>
                    <a:latin typeface="+mj-lt"/>
                    <a:ea typeface="+mn-ea"/>
                    <a:cs typeface="Calibri" panose="020F0502020204030204" pitchFamily="34" charset="0"/>
                  </a:rPr>
                  <a:t>Subtitel</a:t>
                </a: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5A4B2879-49FB-444D-BBE7-94573D1D39AB}"/>
                  </a:ext>
                </a:extLst>
              </p:cNvPr>
              <p:cNvSpPr/>
              <p:nvPr userDrawn="1"/>
            </p:nvSpPr>
            <p:spPr>
              <a:xfrm>
                <a:off x="-3569165" y="34841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5</a:t>
                </a:r>
              </a:p>
            </p:txBody>
          </p:sp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639B0E13-EA92-441D-8B70-9ECA7FDB1416}"/>
                  </a:ext>
                </a:extLst>
              </p:cNvPr>
              <p:cNvSpPr/>
              <p:nvPr userDrawn="1"/>
            </p:nvSpPr>
            <p:spPr>
              <a:xfrm>
                <a:off x="-3203483" y="3485095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263525" lvl="4" indent="-263525" algn="l" defTabSz="719138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rabicPeriod"/>
                </a:pPr>
                <a:r>
                  <a:rPr lang="nl-NL" sz="160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Numerieke bullets</a:t>
                </a:r>
              </a:p>
            </p:txBody>
          </p:sp>
          <p:sp>
            <p:nvSpPr>
              <p:cNvPr id="121" name="Ovaal 120">
                <a:extLst>
                  <a:ext uri="{FF2B5EF4-FFF2-40B4-BE49-F238E27FC236}">
                    <a16:creationId xmlns:a16="http://schemas.microsoft.com/office/drawing/2014/main" id="{F37D0E66-2551-43BD-AE3B-BDF457420335}"/>
                  </a:ext>
                </a:extLst>
              </p:cNvPr>
              <p:cNvSpPr/>
              <p:nvPr userDrawn="1"/>
            </p:nvSpPr>
            <p:spPr>
              <a:xfrm>
                <a:off x="-3569165" y="3919512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122" name="Rechthoek 121">
                <a:extLst>
                  <a:ext uri="{FF2B5EF4-FFF2-40B4-BE49-F238E27FC236}">
                    <a16:creationId xmlns:a16="http://schemas.microsoft.com/office/drawing/2014/main" id="{70C7E0A3-DDB6-43F6-9D20-F53F14E65EFB}"/>
                  </a:ext>
                </a:extLst>
              </p:cNvPr>
              <p:cNvSpPr/>
              <p:nvPr userDrawn="1"/>
            </p:nvSpPr>
            <p:spPr>
              <a:xfrm>
                <a:off x="-3203483" y="392021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38163" lvl="5" indent="-274638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+mj-lt"/>
                  <a:buAutoNum type="alphaLcPeriod"/>
                </a:pPr>
                <a:r>
                  <a:rPr lang="nl-NL" sz="16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Abc</a:t>
                </a:r>
              </a:p>
            </p:txBody>
          </p:sp>
          <p:sp>
            <p:nvSpPr>
              <p:cNvPr id="123" name="Ovaal 122">
                <a:extLst>
                  <a:ext uri="{FF2B5EF4-FFF2-40B4-BE49-F238E27FC236}">
                    <a16:creationId xmlns:a16="http://schemas.microsoft.com/office/drawing/2014/main" id="{757286FC-7EC2-47DD-B771-B0FD869E0835}"/>
                  </a:ext>
                </a:extLst>
              </p:cNvPr>
              <p:cNvSpPr/>
              <p:nvPr userDrawn="1"/>
            </p:nvSpPr>
            <p:spPr>
              <a:xfrm>
                <a:off x="-3569165" y="4354861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2DD11406-E354-45BE-AFD9-A5B87A99667E}"/>
                  </a:ext>
                </a:extLst>
              </p:cNvPr>
              <p:cNvSpPr/>
              <p:nvPr userDrawn="1"/>
            </p:nvSpPr>
            <p:spPr>
              <a:xfrm>
                <a:off x="-3203483" y="4355329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549275" lvl="6" indent="-28575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600"/>
                  </a:spcAft>
                  <a:buClr>
                    <a:schemeClr val="bg1"/>
                  </a:buClr>
                  <a:buFont typeface="Wingdings" panose="05000000000000000000" pitchFamily="2" charset="2"/>
                  <a:buChar char="§"/>
                </a:pPr>
                <a:r>
                  <a:rPr lang="nl-NL" sz="1600" b="0" i="0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# Bullets</a:t>
                </a:r>
              </a:p>
            </p:txBody>
          </p:sp>
          <p:sp>
            <p:nvSpPr>
              <p:cNvPr id="125" name="Ovaal 124">
                <a:extLst>
                  <a:ext uri="{FF2B5EF4-FFF2-40B4-BE49-F238E27FC236}">
                    <a16:creationId xmlns:a16="http://schemas.microsoft.com/office/drawing/2014/main" id="{3854B89C-70F8-4D39-9E96-7327CFD306A1}"/>
                  </a:ext>
                </a:extLst>
              </p:cNvPr>
              <p:cNvSpPr/>
              <p:nvPr userDrawn="1"/>
            </p:nvSpPr>
            <p:spPr>
              <a:xfrm>
                <a:off x="-3569165" y="4790210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126" name="Rechthoek 125">
                <a:extLst>
                  <a:ext uri="{FF2B5EF4-FFF2-40B4-BE49-F238E27FC236}">
                    <a16:creationId xmlns:a16="http://schemas.microsoft.com/office/drawing/2014/main" id="{7FC4BBE7-0ED6-4C3D-B50B-C4091B0B3C00}"/>
                  </a:ext>
                </a:extLst>
              </p:cNvPr>
              <p:cNvSpPr/>
              <p:nvPr userDrawn="1"/>
            </p:nvSpPr>
            <p:spPr>
              <a:xfrm>
                <a:off x="-3203483" y="4790446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7" indent="0" algn="l" defTabSz="914400" rtl="0" eaLnBrk="1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600"/>
                  </a:spcAft>
                  <a:buFont typeface="Arial" panose="020B0604020202020204" pitchFamily="34" charset="0"/>
                  <a:buNone/>
                </a:pPr>
                <a:r>
                  <a:rPr lang="nl-NL" sz="1600" i="1" kern="120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rPr>
                  <a:t>Cursief</a:t>
                </a:r>
              </a:p>
            </p:txBody>
          </p:sp>
          <p:sp>
            <p:nvSpPr>
              <p:cNvPr id="127" name="Ovaal 126">
                <a:extLst>
                  <a:ext uri="{FF2B5EF4-FFF2-40B4-BE49-F238E27FC236}">
                    <a16:creationId xmlns:a16="http://schemas.microsoft.com/office/drawing/2014/main" id="{9D861955-B449-455E-A8F3-11DE31DAA0B8}"/>
                  </a:ext>
                </a:extLst>
              </p:cNvPr>
              <p:cNvSpPr/>
              <p:nvPr userDrawn="1"/>
            </p:nvSpPr>
            <p:spPr>
              <a:xfrm>
                <a:off x="-3569165" y="5225563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9</a:t>
                </a:r>
              </a:p>
            </p:txBody>
          </p:sp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A8801811-8C59-44FC-A97D-092D2E7072A4}"/>
                  </a:ext>
                </a:extLst>
              </p:cNvPr>
              <p:cNvSpPr/>
              <p:nvPr userDrawn="1"/>
            </p:nvSpPr>
            <p:spPr>
              <a:xfrm>
                <a:off x="-3203483" y="5225562"/>
                <a:ext cx="2830190" cy="25596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lvl="8" indent="0" algn="l" defTabSz="914400" rtl="0" eaLnBrk="1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1200"/>
                  </a:spcAft>
                  <a:buFont typeface="Arial" panose="020B0604020202020204" pitchFamily="34" charset="0"/>
                  <a:buNone/>
                </a:pPr>
                <a:r>
                  <a:rPr lang="nl-NL" sz="2000" b="0" kern="1200">
                    <a:solidFill>
                      <a:schemeClr val="bg1"/>
                    </a:solidFill>
                    <a:latin typeface="+mj-lt"/>
                    <a:ea typeface="+mn-ea"/>
                    <a:cs typeface="+mn-cs"/>
                  </a:rPr>
                  <a:t>Alt. Subtitel</a:t>
                </a:r>
              </a:p>
            </p:txBody>
          </p:sp>
        </p:grpSp>
        <p:sp>
          <p:nvSpPr>
            <p:cNvPr id="186" name="Rechthoek 185">
              <a:extLst>
                <a:ext uri="{FF2B5EF4-FFF2-40B4-BE49-F238E27FC236}">
                  <a16:creationId xmlns:a16="http://schemas.microsoft.com/office/drawing/2014/main" id="{A2E99DBD-BE09-44C5-8AAC-563140A35224}"/>
                </a:ext>
              </a:extLst>
            </p:cNvPr>
            <p:cNvSpPr/>
            <p:nvPr userDrawn="1"/>
          </p:nvSpPr>
          <p:spPr>
            <a:xfrm>
              <a:off x="-3568057" y="6175639"/>
              <a:ext cx="3194764" cy="68236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MEER WETEN?</a:t>
              </a:r>
              <a:b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Ga naar de instructie dia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YouTube links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’, open deze in de ‘</a:t>
              </a: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Diavoorstelling</a:t>
              </a:r>
              <a:r>
                <a:rPr kumimoji="0" lang="nl-NL" sz="12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’ (shift F5) en klik op de gewenste video link.</a:t>
              </a:r>
            </a:p>
          </p:txBody>
        </p:sp>
      </p:grpSp>
      <p:grpSp>
        <p:nvGrpSpPr>
          <p:cNvPr id="177" name="Groep 176">
            <a:extLst>
              <a:ext uri="{FF2B5EF4-FFF2-40B4-BE49-F238E27FC236}">
                <a16:creationId xmlns:a16="http://schemas.microsoft.com/office/drawing/2014/main" id="{BAFC4906-686F-41AF-B54B-988B69724DFC}"/>
              </a:ext>
            </a:extLst>
          </p:cNvPr>
          <p:cNvGrpSpPr/>
          <p:nvPr userDrawn="1"/>
        </p:nvGrpSpPr>
        <p:grpSpPr>
          <a:xfrm>
            <a:off x="-7461" y="-1785440"/>
            <a:ext cx="2591201" cy="1583828"/>
            <a:chOff x="-7461" y="-3153547"/>
            <a:chExt cx="2591201" cy="1583828"/>
          </a:xfrm>
        </p:grpSpPr>
        <p:sp>
          <p:nvSpPr>
            <p:cNvPr id="178" name="Rechthoek 177">
              <a:extLst>
                <a:ext uri="{FF2B5EF4-FFF2-40B4-BE49-F238E27FC236}">
                  <a16:creationId xmlns:a16="http://schemas.microsoft.com/office/drawing/2014/main" id="{3A7FD316-199C-4889-802C-8104C4E7A905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314A6B38-2210-4F89-9C96-DEB914CFDE39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Kleuren aanpassen (vlam)</a:t>
              </a:r>
            </a:p>
          </p:txBody>
        </p:sp>
        <p:sp>
          <p:nvSpPr>
            <p:cNvPr id="180" name="Ovaal 179">
              <a:extLst>
                <a:ext uri="{FF2B5EF4-FFF2-40B4-BE49-F238E27FC236}">
                  <a16:creationId xmlns:a16="http://schemas.microsoft.com/office/drawing/2014/main" id="{C4EBB1E4-8D67-4474-968C-D14AC9D33DD6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1" name="Rechthoek 180">
              <a:extLst>
                <a:ext uri="{FF2B5EF4-FFF2-40B4-BE49-F238E27FC236}">
                  <a16:creationId xmlns:a16="http://schemas.microsoft.com/office/drawing/2014/main" id="{319D685B-FCE4-4359-8044-D33F1EB73C9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‘Opvulling’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82" name="Ovaal 181">
              <a:extLst>
                <a:ext uri="{FF2B5EF4-FFF2-40B4-BE49-F238E27FC236}">
                  <a16:creationId xmlns:a16="http://schemas.microsoft.com/office/drawing/2014/main" id="{DD9E42E9-193D-47E0-8D93-951599CC0BA2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83" name="Rechthoek 182">
              <a:extLst>
                <a:ext uri="{FF2B5EF4-FFF2-40B4-BE49-F238E27FC236}">
                  <a16:creationId xmlns:a16="http://schemas.microsoft.com/office/drawing/2014/main" id="{49B0A4EE-3DE6-40DA-860A-28BA0E44A233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Kies een van de themakleuren of klik op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‘Pipet’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een van de kleuren die hiernaast staan. 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74" name="Tijdelijke aanduiding voor datum 3">
            <a:extLst>
              <a:ext uri="{FF2B5EF4-FFF2-40B4-BE49-F238E27FC236}">
                <a16:creationId xmlns:a16="http://schemas.microsoft.com/office/drawing/2014/main" id="{D106A878-2688-4575-B47F-24D3954C0B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89848" y="6149975"/>
            <a:ext cx="1181100" cy="365125"/>
          </a:xfrm>
        </p:spPr>
        <p:txBody>
          <a:bodyPr/>
          <a:lstStyle/>
          <a:p>
            <a:fld id="{2AB3EA62-D187-4FA6-A72F-FC29FB2014B2}" type="datetime1">
              <a:rPr lang="nl-NL" smtClean="0"/>
              <a:t>2-11-2021</a:t>
            </a:fld>
            <a:endParaRPr lang="nl-NL"/>
          </a:p>
        </p:txBody>
      </p:sp>
      <p:sp>
        <p:nvSpPr>
          <p:cNvPr id="184" name="Tijdelijke aanduiding voor voettekst 4">
            <a:extLst>
              <a:ext uri="{FF2B5EF4-FFF2-40B4-BE49-F238E27FC236}">
                <a16:creationId xmlns:a16="http://schemas.microsoft.com/office/drawing/2014/main" id="{D3D7A14B-39B1-45B3-9761-34C0EB38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3896" y="6149975"/>
            <a:ext cx="7156386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185" name="Tijdelijke aanduiding voor dianummer 5">
            <a:extLst>
              <a:ext uri="{FF2B5EF4-FFF2-40B4-BE49-F238E27FC236}">
                <a16:creationId xmlns:a16="http://schemas.microsoft.com/office/drawing/2014/main" id="{D646A2FE-3180-4CE8-AB55-8EFCC00A4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8646" y="6149975"/>
            <a:ext cx="433354" cy="365125"/>
          </a:xfrm>
        </p:spPr>
        <p:txBody>
          <a:bodyPr/>
          <a:lstStyle/>
          <a:p>
            <a:fld id="{B502C9A5-716F-45E6-800B-D4D02CE26F90}" type="slidenum">
              <a:rPr lang="nl-NL" smtClean="0"/>
              <a:t>‹#›</a:t>
            </a:fld>
            <a:endParaRPr lang="nl-NL"/>
          </a:p>
        </p:txBody>
      </p:sp>
      <p:grpSp>
        <p:nvGrpSpPr>
          <p:cNvPr id="189" name="Groep 188">
            <a:extLst>
              <a:ext uri="{FF2B5EF4-FFF2-40B4-BE49-F238E27FC236}">
                <a16:creationId xmlns:a16="http://schemas.microsoft.com/office/drawing/2014/main" id="{CF1260C4-0539-4D06-98D8-039111CB80A4}"/>
              </a:ext>
            </a:extLst>
          </p:cNvPr>
          <p:cNvGrpSpPr/>
          <p:nvPr userDrawn="1"/>
        </p:nvGrpSpPr>
        <p:grpSpPr>
          <a:xfrm>
            <a:off x="411290" y="390844"/>
            <a:ext cx="2591201" cy="1583828"/>
            <a:chOff x="-7461" y="-3153547"/>
            <a:chExt cx="2591201" cy="1583828"/>
          </a:xfrm>
        </p:grpSpPr>
        <p:sp>
          <p:nvSpPr>
            <p:cNvPr id="192" name="Rechthoek 191">
              <a:extLst>
                <a:ext uri="{FF2B5EF4-FFF2-40B4-BE49-F238E27FC236}">
                  <a16:creationId xmlns:a16="http://schemas.microsoft.com/office/drawing/2014/main" id="{3B81F4CF-A350-47D3-8BE7-A650C71B54E3}"/>
                </a:ext>
              </a:extLst>
            </p:cNvPr>
            <p:cNvSpPr/>
            <p:nvPr userDrawn="1"/>
          </p:nvSpPr>
          <p:spPr>
            <a:xfrm>
              <a:off x="-7461" y="-3153547"/>
              <a:ext cx="2591201" cy="1583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Rechthoek 192">
              <a:extLst>
                <a:ext uri="{FF2B5EF4-FFF2-40B4-BE49-F238E27FC236}">
                  <a16:creationId xmlns:a16="http://schemas.microsoft.com/office/drawing/2014/main" id="{507CC921-F9A7-48B2-8FA8-3927188E0DC7}"/>
                </a:ext>
              </a:extLst>
            </p:cNvPr>
            <p:cNvSpPr/>
            <p:nvPr userDrawn="1"/>
          </p:nvSpPr>
          <p:spPr>
            <a:xfrm>
              <a:off x="90810" y="-3050990"/>
              <a:ext cx="2412000" cy="252000"/>
            </a:xfrm>
            <a:prstGeom prst="rect">
              <a:avLst/>
            </a:prstGeom>
            <a:solidFill>
              <a:srgbClr val="211F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Vlam gebruiken</a:t>
              </a:r>
            </a:p>
          </p:txBody>
        </p:sp>
        <p:sp>
          <p:nvSpPr>
            <p:cNvPr id="194" name="Ovaal 193">
              <a:extLst>
                <a:ext uri="{FF2B5EF4-FFF2-40B4-BE49-F238E27FC236}">
                  <a16:creationId xmlns:a16="http://schemas.microsoft.com/office/drawing/2014/main" id="{5DB0A677-8628-451A-AC7F-5B8E8D4FEE71}"/>
                </a:ext>
              </a:extLst>
            </p:cNvPr>
            <p:cNvSpPr/>
            <p:nvPr userDrawn="1"/>
          </p:nvSpPr>
          <p:spPr>
            <a:xfrm>
              <a:off x="90809" y="-2650284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5" name="Rechthoek 194">
              <a:extLst>
                <a:ext uri="{FF2B5EF4-FFF2-40B4-BE49-F238E27FC236}">
                  <a16:creationId xmlns:a16="http://schemas.microsoft.com/office/drawing/2014/main" id="{FB44FFCF-8F59-4843-9C98-BC004AF793D0}"/>
                </a:ext>
              </a:extLst>
            </p:cNvPr>
            <p:cNvSpPr/>
            <p:nvPr userDrawn="1"/>
          </p:nvSpPr>
          <p:spPr>
            <a:xfrm>
              <a:off x="456491" y="-2650284"/>
              <a:ext cx="2067634" cy="36093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Selecteer de vlam. Klik </a:t>
              </a:r>
              <a:r>
                <a:rPr kumimoji="0" lang="nl-NL" sz="1100" b="0" i="0" u="none" strike="noStrike" kern="0" cap="none" spc="0" normalizeH="0" baseline="0" noProof="0" err="1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rechter-muisknop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 en kies </a:t>
              </a:r>
              <a:r>
                <a: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‘Kopiëren’</a:t>
              </a: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 </a:t>
              </a:r>
            </a:p>
          </p:txBody>
        </p:sp>
        <p:sp>
          <p:nvSpPr>
            <p:cNvPr id="196" name="Ovaal 195">
              <a:extLst>
                <a:ext uri="{FF2B5EF4-FFF2-40B4-BE49-F238E27FC236}">
                  <a16:creationId xmlns:a16="http://schemas.microsoft.com/office/drawing/2014/main" id="{D6642C35-153C-4368-A150-C9688963BC71}"/>
                </a:ext>
              </a:extLst>
            </p:cNvPr>
            <p:cNvSpPr/>
            <p:nvPr userDrawn="1"/>
          </p:nvSpPr>
          <p:spPr>
            <a:xfrm>
              <a:off x="90809" y="-2213959"/>
              <a:ext cx="260914" cy="259683"/>
            </a:xfrm>
            <a:prstGeom prst="ellipse">
              <a:avLst/>
            </a:prstGeom>
            <a:solidFill>
              <a:srgbClr val="211F26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nl-NL" sz="1200" b="1" i="0" u="none" strike="noStrike" kern="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97" name="Rechthoek 196">
              <a:extLst>
                <a:ext uri="{FF2B5EF4-FFF2-40B4-BE49-F238E27FC236}">
                  <a16:creationId xmlns:a16="http://schemas.microsoft.com/office/drawing/2014/main" id="{E55ACDEF-F717-4CDE-A930-F540E404D856}"/>
                </a:ext>
              </a:extLst>
            </p:cNvPr>
            <p:cNvSpPr/>
            <p:nvPr userDrawn="1"/>
          </p:nvSpPr>
          <p:spPr>
            <a:xfrm>
              <a:off x="456491" y="-2213958"/>
              <a:ext cx="2067634" cy="58642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Plak deze op de gewenste slide. Klik rechtermuisknop om de vlam een opvulkleur te geven.</a:t>
              </a:r>
              <a:endParaRPr kumimoji="0" lang="nl-NL" sz="1100" b="1" i="0" u="none" strike="noStrike" kern="0" cap="none" spc="0" normalizeH="0" baseline="0" noProof="0">
                <a:ln>
                  <a:noFill/>
                </a:ln>
                <a:solidFill>
                  <a:srgbClr val="211F26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364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311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11/2/2021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03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1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09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36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915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11/2/2021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87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98500" y="741500"/>
            <a:ext cx="10775070" cy="4904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nl-NL"/>
              <a:t>Plaats hier je titel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98500" y="1591900"/>
            <a:ext cx="10773500" cy="435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err="1"/>
              <a:t>Bullets</a:t>
            </a:r>
            <a:endParaRPr lang="nl-NL"/>
          </a:p>
          <a:p>
            <a:pPr lvl="1"/>
            <a:r>
              <a:rPr lang="nl-NL"/>
              <a:t>Sub-bullets</a:t>
            </a:r>
          </a:p>
          <a:p>
            <a:pPr lvl="2"/>
            <a:r>
              <a:rPr lang="nl-NL"/>
              <a:t>Leestekst</a:t>
            </a:r>
          </a:p>
          <a:p>
            <a:pPr lvl="3"/>
            <a:r>
              <a:rPr lang="nl-NL"/>
              <a:t>Subtitel</a:t>
            </a:r>
          </a:p>
          <a:p>
            <a:pPr lvl="4"/>
            <a:r>
              <a:rPr lang="nl-NL"/>
              <a:t>Numerieke bullets</a:t>
            </a:r>
          </a:p>
          <a:p>
            <a:pPr lvl="5"/>
            <a:r>
              <a:rPr lang="nl-NL"/>
              <a:t># Abc</a:t>
            </a:r>
          </a:p>
          <a:p>
            <a:pPr lvl="6"/>
            <a:r>
              <a:rPr lang="nl-NL"/>
              <a:t># Bullets</a:t>
            </a:r>
          </a:p>
          <a:p>
            <a:pPr lvl="7"/>
            <a:r>
              <a:rPr lang="nl-NL"/>
              <a:t>Cursief</a:t>
            </a:r>
          </a:p>
          <a:p>
            <a:pPr lvl="8"/>
            <a:r>
              <a:rPr lang="nl-NL"/>
              <a:t>Alt. Subtitel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9789848" y="6149975"/>
            <a:ext cx="11811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3A315934-F2F7-4E3E-A399-5131CA5B56F8}" type="datetime1">
              <a:rPr lang="nl-NL" smtClean="0"/>
              <a:t>2-11-2021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553896" y="6149975"/>
            <a:ext cx="7156386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1038646" y="6149975"/>
            <a:ext cx="433354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fld id="{B502C9A5-716F-45E6-800B-D4D02CE26F90}" type="slidenum">
              <a:rPr lang="nl-NL" smtClean="0"/>
              <a:pPr/>
              <a:t>‹#›</a:t>
            </a:fld>
            <a:endParaRPr lang="nl-NL"/>
          </a:p>
        </p:txBody>
      </p:sp>
      <p:grpSp>
        <p:nvGrpSpPr>
          <p:cNvPr id="15" name="Instructie">
            <a:extLst>
              <a:ext uri="{FF2B5EF4-FFF2-40B4-BE49-F238E27FC236}">
                <a16:creationId xmlns:a16="http://schemas.microsoft.com/office/drawing/2014/main" id="{B5A16716-4380-44D9-A1D1-83EDFD07F74D}"/>
              </a:ext>
            </a:extLst>
          </p:cNvPr>
          <p:cNvGrpSpPr/>
          <p:nvPr userDrawn="1"/>
        </p:nvGrpSpPr>
        <p:grpSpPr>
          <a:xfrm>
            <a:off x="-7462" y="7107105"/>
            <a:ext cx="3391307" cy="1679907"/>
            <a:chOff x="12445521" y="5277394"/>
            <a:chExt cx="3391307" cy="1679907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ADD6A545-4BCB-4C4D-AB73-9FC06EF13C97}"/>
                </a:ext>
              </a:extLst>
            </p:cNvPr>
            <p:cNvSpPr/>
            <p:nvPr userDrawn="1"/>
          </p:nvSpPr>
          <p:spPr>
            <a:xfrm>
              <a:off x="12445521" y="5277394"/>
              <a:ext cx="3391307" cy="16799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nl-NL" sz="1400" b="1" cap="all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7" name="Instructie">
              <a:extLst>
                <a:ext uri="{FF2B5EF4-FFF2-40B4-BE49-F238E27FC236}">
                  <a16:creationId xmlns:a16="http://schemas.microsoft.com/office/drawing/2014/main" id="{9162C628-1DE0-473B-A029-6DE946F85FF0}"/>
                </a:ext>
              </a:extLst>
            </p:cNvPr>
            <p:cNvGrpSpPr/>
            <p:nvPr userDrawn="1"/>
          </p:nvGrpSpPr>
          <p:grpSpPr>
            <a:xfrm>
              <a:off x="12543792" y="5379952"/>
              <a:ext cx="3194765" cy="1423456"/>
              <a:chOff x="12556437" y="4453663"/>
              <a:chExt cx="3194765" cy="1423456"/>
            </a:xfrm>
          </p:grpSpPr>
          <p:sp>
            <p:nvSpPr>
              <p:cNvPr id="18" name="Rechthoek 17">
                <a:extLst>
                  <a:ext uri="{FF2B5EF4-FFF2-40B4-BE49-F238E27FC236}">
                    <a16:creationId xmlns:a16="http://schemas.microsoft.com/office/drawing/2014/main" id="{E989F24B-157C-42C1-A68E-E3A5202A98F4}"/>
                  </a:ext>
                </a:extLst>
              </p:cNvPr>
              <p:cNvSpPr/>
              <p:nvPr userDrawn="1"/>
            </p:nvSpPr>
            <p:spPr>
              <a:xfrm>
                <a:off x="12556438" y="4453663"/>
                <a:ext cx="3194764" cy="252000"/>
              </a:xfrm>
              <a:prstGeom prst="rect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Voettekst wijzigen</a:t>
                </a:r>
              </a:p>
            </p:txBody>
          </p:sp>
          <p:sp>
            <p:nvSpPr>
              <p:cNvPr id="19" name="Ovaal 18">
                <a:extLst>
                  <a:ext uri="{FF2B5EF4-FFF2-40B4-BE49-F238E27FC236}">
                    <a16:creationId xmlns:a16="http://schemas.microsoft.com/office/drawing/2014/main" id="{F8B10B31-8E9E-46CE-BFD8-4136F73C0EAC}"/>
                  </a:ext>
                </a:extLst>
              </p:cNvPr>
              <p:cNvSpPr/>
              <p:nvPr userDrawn="1"/>
            </p:nvSpPr>
            <p:spPr>
              <a:xfrm>
                <a:off x="12556437" y="4854369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20" name="Rechthoek 19">
                <a:extLst>
                  <a:ext uri="{FF2B5EF4-FFF2-40B4-BE49-F238E27FC236}">
                    <a16:creationId xmlns:a16="http://schemas.microsoft.com/office/drawing/2014/main" id="{A50BFC63-C3D1-4CDA-988B-814B2DC48266}"/>
                  </a:ext>
                </a:extLst>
              </p:cNvPr>
              <p:cNvSpPr/>
              <p:nvPr userDrawn="1"/>
            </p:nvSpPr>
            <p:spPr>
              <a:xfrm>
                <a:off x="12922119" y="4854369"/>
                <a:ext cx="1946732" cy="36093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Ga naar de tab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‘Invoegen’ 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en klik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‘Kop- en voettekst’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21" name="Ovaal 20">
                <a:extLst>
                  <a:ext uri="{FF2B5EF4-FFF2-40B4-BE49-F238E27FC236}">
                    <a16:creationId xmlns:a16="http://schemas.microsoft.com/office/drawing/2014/main" id="{DA244EE7-8CA1-4383-8A04-351F7185B4A9}"/>
                  </a:ext>
                </a:extLst>
              </p:cNvPr>
              <p:cNvSpPr/>
              <p:nvPr userDrawn="1"/>
            </p:nvSpPr>
            <p:spPr>
              <a:xfrm>
                <a:off x="12556437" y="5290694"/>
                <a:ext cx="260914" cy="259683"/>
              </a:xfrm>
              <a:prstGeom prst="ellipse">
                <a:avLst/>
              </a:prstGeom>
              <a:solidFill>
                <a:srgbClr val="211F26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R="0" lvl="0" indent="0" algn="ctr" fontAlgn="auto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nl-NL" sz="1200" b="1" i="0" u="none" strike="noStrike" kern="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2" name="Rechthoek 21">
                <a:extLst>
                  <a:ext uri="{FF2B5EF4-FFF2-40B4-BE49-F238E27FC236}">
                    <a16:creationId xmlns:a16="http://schemas.microsoft.com/office/drawing/2014/main" id="{F815F1A2-99D0-40EC-9C63-768D367CD464}"/>
                  </a:ext>
                </a:extLst>
              </p:cNvPr>
              <p:cNvSpPr/>
              <p:nvPr userDrawn="1"/>
            </p:nvSpPr>
            <p:spPr>
              <a:xfrm>
                <a:off x="12922118" y="5290695"/>
                <a:ext cx="2254191" cy="586424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Typ de gewenste voettekst in, in het aangegeven tekstkader. Klik vervolgens op </a:t>
                </a:r>
                <a:r>
                  <a:rPr kumimoji="0" lang="nl-NL" sz="1100" b="1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‘Overal toepassen’ </a:t>
                </a:r>
                <a:r>
                  <a:rPr kumimoji="0" lang="nl-NL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om de gegevens op  elke slide toe te passen.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nl-NL" sz="1100" b="1" i="0" u="none" strike="noStrike" kern="0" cap="none" spc="0" normalizeH="0" baseline="0" noProof="0">
                  <a:ln>
                    <a:noFill/>
                  </a:ln>
                  <a:solidFill>
                    <a:srgbClr val="211F26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grpSp>
            <p:nvGrpSpPr>
              <p:cNvPr id="23" name="Groep 22">
                <a:extLst>
                  <a:ext uri="{FF2B5EF4-FFF2-40B4-BE49-F238E27FC236}">
                    <a16:creationId xmlns:a16="http://schemas.microsoft.com/office/drawing/2014/main" id="{108801EC-174D-4880-981D-404D1E1B5F7B}"/>
                  </a:ext>
                </a:extLst>
              </p:cNvPr>
              <p:cNvGrpSpPr/>
              <p:nvPr userDrawn="1"/>
            </p:nvGrpSpPr>
            <p:grpSpPr>
              <a:xfrm>
                <a:off x="15070069" y="4833884"/>
                <a:ext cx="681133" cy="750023"/>
                <a:chOff x="-910573" y="4987990"/>
                <a:chExt cx="681133" cy="750023"/>
              </a:xfrm>
            </p:grpSpPr>
            <p:grpSp>
              <p:nvGrpSpPr>
                <p:cNvPr id="24" name="Groep 23">
                  <a:extLst>
                    <a:ext uri="{FF2B5EF4-FFF2-40B4-BE49-F238E27FC236}">
                      <a16:creationId xmlns:a16="http://schemas.microsoft.com/office/drawing/2014/main" id="{1A738720-8291-4953-BDA9-299A6A423E59}"/>
                    </a:ext>
                  </a:extLst>
                </p:cNvPr>
                <p:cNvGrpSpPr/>
                <p:nvPr userDrawn="1"/>
              </p:nvGrpSpPr>
              <p:grpSpPr>
                <a:xfrm>
                  <a:off x="-713542" y="4987990"/>
                  <a:ext cx="287071" cy="379107"/>
                  <a:chOff x="-4050578" y="288410"/>
                  <a:chExt cx="322125" cy="379107"/>
                </a:xfrm>
              </p:grpSpPr>
              <p:sp>
                <p:nvSpPr>
                  <p:cNvPr id="26" name="Rechthoek met één afgeknipte en afgeronde hoek 47">
                    <a:extLst>
                      <a:ext uri="{FF2B5EF4-FFF2-40B4-BE49-F238E27FC236}">
                        <a16:creationId xmlns:a16="http://schemas.microsoft.com/office/drawing/2014/main" id="{8BED4A20-5A9E-45DE-AF15-68378D64B26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4050578" y="288410"/>
                    <a:ext cx="322125" cy="379107"/>
                  </a:xfrm>
                  <a:prstGeom prst="snipRoundRect">
                    <a:avLst>
                      <a:gd name="adj1" fmla="val 0"/>
                      <a:gd name="adj2" fmla="val 33753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" name="Rechthoekige driehoek 26">
                    <a:extLst>
                      <a:ext uri="{FF2B5EF4-FFF2-40B4-BE49-F238E27FC236}">
                        <a16:creationId xmlns:a16="http://schemas.microsoft.com/office/drawing/2014/main" id="{2E0FBCD3-226B-4522-B37C-A05A797FFA1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833537" y="291656"/>
                    <a:ext cx="103133" cy="93757"/>
                  </a:xfrm>
                  <a:prstGeom prst="rtTriangle">
                    <a:avLst/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FFFFFF">
                        <a:lumMod val="65000"/>
                      </a:srgbClr>
                    </a:solidFill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8" name="Rechthoek 27">
                    <a:extLst>
                      <a:ext uri="{FF2B5EF4-FFF2-40B4-BE49-F238E27FC236}">
                        <a16:creationId xmlns:a16="http://schemas.microsoft.com/office/drawing/2014/main" id="{945F3E15-6213-4B4F-8E28-710D3EB2D16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4013673" y="314848"/>
                    <a:ext cx="140930" cy="70565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9" name="Rechthoek 28">
                    <a:extLst>
                      <a:ext uri="{FF2B5EF4-FFF2-40B4-BE49-F238E27FC236}">
                        <a16:creationId xmlns:a16="http://schemas.microsoft.com/office/drawing/2014/main" id="{8A80731C-989E-4B6D-BC10-178E4C9829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4020379" y="586428"/>
                    <a:ext cx="261727" cy="61406"/>
                  </a:xfrm>
                  <a:prstGeom prst="rect">
                    <a:avLst/>
                  </a:prstGeom>
                  <a:solidFill>
                    <a:srgbClr val="EDC87E"/>
                  </a:solidFill>
                  <a:ln w="12700" cap="flat" cmpd="sng" algn="ctr">
                    <a:noFill/>
                    <a:prstDash val="solid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R="0" lvl="0" indent="0" algn="ctr" defTabSz="914400" fontAlgn="auto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nl-NL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25" name="Rechthoek 24">
                  <a:extLst>
                    <a:ext uri="{FF2B5EF4-FFF2-40B4-BE49-F238E27FC236}">
                      <a16:creationId xmlns:a16="http://schemas.microsoft.com/office/drawing/2014/main" id="{06F193E3-524A-402A-87C7-4F83B13CDAB4}"/>
                    </a:ext>
                  </a:extLst>
                </p:cNvPr>
                <p:cNvSpPr/>
                <p:nvPr userDrawn="1"/>
              </p:nvSpPr>
              <p:spPr>
                <a:xfrm>
                  <a:off x="-910573" y="5352063"/>
                  <a:ext cx="681133" cy="385950"/>
                </a:xfrm>
                <a:prstGeom prst="rect">
                  <a:avLst/>
                </a:prstGeom>
                <a:noFill/>
                <a:ln w="25400" cap="flat" cmpd="sng" algn="ctr">
                  <a:noFill/>
                  <a:prstDash val="solid"/>
                </a:ln>
                <a:effectLst/>
              </p:spPr>
              <p:txBody>
                <a:bodyPr lIns="0" tIns="0" rIns="0" bIns="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9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Koptekst en voettekst</a:t>
                  </a:r>
                </a:p>
              </p:txBody>
            </p:sp>
          </p:grpSp>
        </p:grpSp>
      </p:grpSp>
      <p:grpSp>
        <p:nvGrpSpPr>
          <p:cNvPr id="10" name="Groep 9">
            <a:extLst>
              <a:ext uri="{FF2B5EF4-FFF2-40B4-BE49-F238E27FC236}">
                <a16:creationId xmlns:a16="http://schemas.microsoft.com/office/drawing/2014/main" id="{F0769ED6-9684-4279-B09B-76F622DE6888}"/>
              </a:ext>
            </a:extLst>
          </p:cNvPr>
          <p:cNvGrpSpPr/>
          <p:nvPr userDrawn="1"/>
        </p:nvGrpSpPr>
        <p:grpSpPr>
          <a:xfrm rot="16200000">
            <a:off x="5850799" y="-4096942"/>
            <a:ext cx="490401" cy="6226976"/>
            <a:chOff x="-1841497" y="0"/>
            <a:chExt cx="1473202" cy="7218679"/>
          </a:xfrm>
        </p:grpSpPr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BB7A0910-E6EE-465A-9DE5-143B1A4D4A4D}"/>
                </a:ext>
              </a:extLst>
            </p:cNvPr>
            <p:cNvSpPr/>
            <p:nvPr userDrawn="1"/>
          </p:nvSpPr>
          <p:spPr>
            <a:xfrm>
              <a:off x="-1841497" y="0"/>
              <a:ext cx="634999" cy="721867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9" name="Groep 8">
              <a:extLst>
                <a:ext uri="{FF2B5EF4-FFF2-40B4-BE49-F238E27FC236}">
                  <a16:creationId xmlns:a16="http://schemas.microsoft.com/office/drawing/2014/main" id="{11C2ADF8-6318-4C6A-94D0-9EA57D95DFBD}"/>
                </a:ext>
              </a:extLst>
            </p:cNvPr>
            <p:cNvGrpSpPr/>
            <p:nvPr userDrawn="1"/>
          </p:nvGrpSpPr>
          <p:grpSpPr>
            <a:xfrm>
              <a:off x="-1003300" y="0"/>
              <a:ext cx="635005" cy="7218678"/>
              <a:chOff x="-1003300" y="0"/>
              <a:chExt cx="635005" cy="7218678"/>
            </a:xfrm>
          </p:grpSpPr>
          <p:sp>
            <p:nvSpPr>
              <p:cNvPr id="7" name="Rechthoek 6">
                <a:extLst>
                  <a:ext uri="{FF2B5EF4-FFF2-40B4-BE49-F238E27FC236}">
                    <a16:creationId xmlns:a16="http://schemas.microsoft.com/office/drawing/2014/main" id="{86870711-6E51-4B7D-8C0E-676A4F812C72}"/>
                  </a:ext>
                </a:extLst>
              </p:cNvPr>
              <p:cNvSpPr/>
              <p:nvPr userDrawn="1"/>
            </p:nvSpPr>
            <p:spPr>
              <a:xfrm>
                <a:off x="-1003300" y="0"/>
                <a:ext cx="635000" cy="635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0" name="Rechthoek 29">
                <a:extLst>
                  <a:ext uri="{FF2B5EF4-FFF2-40B4-BE49-F238E27FC236}">
                    <a16:creationId xmlns:a16="http://schemas.microsoft.com/office/drawing/2014/main" id="{A98D4F54-27B5-4963-B595-9203C0292704}"/>
                  </a:ext>
                </a:extLst>
              </p:cNvPr>
              <p:cNvSpPr/>
              <p:nvPr userDrawn="1"/>
            </p:nvSpPr>
            <p:spPr>
              <a:xfrm>
                <a:off x="-1003300" y="731520"/>
                <a:ext cx="635000" cy="635000"/>
              </a:xfrm>
              <a:prstGeom prst="rect">
                <a:avLst/>
              </a:prstGeom>
              <a:solidFill>
                <a:srgbClr val="0066A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1" name="Rechthoek 30">
                <a:extLst>
                  <a:ext uri="{FF2B5EF4-FFF2-40B4-BE49-F238E27FC236}">
                    <a16:creationId xmlns:a16="http://schemas.microsoft.com/office/drawing/2014/main" id="{08EDCC5C-BF23-4ABA-BFAF-9002AE19C485}"/>
                  </a:ext>
                </a:extLst>
              </p:cNvPr>
              <p:cNvSpPr/>
              <p:nvPr userDrawn="1"/>
            </p:nvSpPr>
            <p:spPr>
              <a:xfrm>
                <a:off x="-1003300" y="1463040"/>
                <a:ext cx="635000" cy="635000"/>
              </a:xfrm>
              <a:prstGeom prst="rect">
                <a:avLst/>
              </a:prstGeom>
              <a:solidFill>
                <a:srgbClr val="00B7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D6690AF0-479E-49EB-BEDF-19A9EE0E5E08}"/>
                  </a:ext>
                </a:extLst>
              </p:cNvPr>
              <p:cNvSpPr/>
              <p:nvPr userDrawn="1"/>
            </p:nvSpPr>
            <p:spPr>
              <a:xfrm>
                <a:off x="-1003300" y="2194560"/>
                <a:ext cx="635000" cy="635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1021824C-52E8-4576-97D2-4E917A8D1056}"/>
                  </a:ext>
                </a:extLst>
              </p:cNvPr>
              <p:cNvSpPr/>
              <p:nvPr userDrawn="1"/>
            </p:nvSpPr>
            <p:spPr>
              <a:xfrm>
                <a:off x="-1003300" y="2926080"/>
                <a:ext cx="635000" cy="635000"/>
              </a:xfrm>
              <a:prstGeom prst="rect">
                <a:avLst/>
              </a:prstGeom>
              <a:solidFill>
                <a:srgbClr val="61A4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4F1DAC82-5C6E-4AB3-B535-97361AA36ED0}"/>
                  </a:ext>
                </a:extLst>
              </p:cNvPr>
              <p:cNvSpPr/>
              <p:nvPr userDrawn="1"/>
            </p:nvSpPr>
            <p:spPr>
              <a:xfrm>
                <a:off x="-1003300" y="3657600"/>
                <a:ext cx="635000" cy="6350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39E59C7F-6A97-4BE6-9E5B-C47F981EB28A}"/>
                  </a:ext>
                </a:extLst>
              </p:cNvPr>
              <p:cNvSpPr/>
              <p:nvPr userDrawn="1"/>
            </p:nvSpPr>
            <p:spPr>
              <a:xfrm>
                <a:off x="-1003300" y="4389120"/>
                <a:ext cx="635000" cy="6350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8" name="Rechthoek 37">
                <a:extLst>
                  <a:ext uri="{FF2B5EF4-FFF2-40B4-BE49-F238E27FC236}">
                    <a16:creationId xmlns:a16="http://schemas.microsoft.com/office/drawing/2014/main" id="{00E5DA2F-30CD-47A7-B361-C102F24E0A9F}"/>
                  </a:ext>
                </a:extLst>
              </p:cNvPr>
              <p:cNvSpPr/>
              <p:nvPr userDrawn="1"/>
            </p:nvSpPr>
            <p:spPr>
              <a:xfrm>
                <a:off x="-1003297" y="5120639"/>
                <a:ext cx="635000" cy="635000"/>
              </a:xfrm>
              <a:prstGeom prst="rect">
                <a:avLst/>
              </a:prstGeom>
              <a:solidFill>
                <a:srgbClr val="99D28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BEAD0F19-9DBC-4D5D-BB27-A155BE6E4A6D}"/>
                  </a:ext>
                </a:extLst>
              </p:cNvPr>
              <p:cNvSpPr/>
              <p:nvPr userDrawn="1"/>
            </p:nvSpPr>
            <p:spPr>
              <a:xfrm>
                <a:off x="-1003295" y="5852159"/>
                <a:ext cx="635000" cy="635000"/>
              </a:xfrm>
              <a:prstGeom prst="rect">
                <a:avLst/>
              </a:prstGeom>
              <a:solidFill>
                <a:srgbClr val="EB724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A3AAD186-F4D5-4D6E-B6D7-D72E8450AC0C}"/>
                  </a:ext>
                </a:extLst>
              </p:cNvPr>
              <p:cNvSpPr/>
              <p:nvPr userDrawn="1"/>
            </p:nvSpPr>
            <p:spPr>
              <a:xfrm>
                <a:off x="-1003294" y="6583678"/>
                <a:ext cx="634999" cy="635000"/>
              </a:xfrm>
              <a:prstGeom prst="rect">
                <a:avLst/>
              </a:prstGeom>
              <a:solidFill>
                <a:srgbClr val="F1BE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</p:grpSp>
      </p:grpSp>
      <p:grpSp>
        <p:nvGrpSpPr>
          <p:cNvPr id="12" name="Group 4">
            <a:extLst>
              <a:ext uri="{FF2B5EF4-FFF2-40B4-BE49-F238E27FC236}">
                <a16:creationId xmlns:a16="http://schemas.microsoft.com/office/drawing/2014/main" id="{2F0CED17-1628-435D-AC10-15962BDF0B8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98501" y="5884314"/>
            <a:ext cx="1454912" cy="577166"/>
            <a:chOff x="3424" y="1406"/>
            <a:chExt cx="2304" cy="914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34B6A47B-2FA0-42DA-AB2C-8E5C8038E0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82" y="1856"/>
              <a:ext cx="425" cy="464"/>
            </a:xfrm>
            <a:custGeom>
              <a:avLst/>
              <a:gdLst>
                <a:gd name="T0" fmla="*/ 32 w 64"/>
                <a:gd name="T1" fmla="*/ 56 h 69"/>
                <a:gd name="T2" fmla="*/ 46 w 64"/>
                <a:gd name="T3" fmla="*/ 42 h 69"/>
                <a:gd name="T4" fmla="*/ 46 w 64"/>
                <a:gd name="T5" fmla="*/ 0 h 69"/>
                <a:gd name="T6" fmla="*/ 64 w 64"/>
                <a:gd name="T7" fmla="*/ 0 h 69"/>
                <a:gd name="T8" fmla="*/ 64 w 64"/>
                <a:gd name="T9" fmla="*/ 43 h 69"/>
                <a:gd name="T10" fmla="*/ 32 w 64"/>
                <a:gd name="T11" fmla="*/ 69 h 69"/>
                <a:gd name="T12" fmla="*/ 0 w 64"/>
                <a:gd name="T13" fmla="*/ 43 h 69"/>
                <a:gd name="T14" fmla="*/ 0 w 64"/>
                <a:gd name="T15" fmla="*/ 0 h 69"/>
                <a:gd name="T16" fmla="*/ 19 w 64"/>
                <a:gd name="T17" fmla="*/ 0 h 69"/>
                <a:gd name="T18" fmla="*/ 19 w 64"/>
                <a:gd name="T19" fmla="*/ 42 h 69"/>
                <a:gd name="T20" fmla="*/ 32 w 64"/>
                <a:gd name="T21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69">
                  <a:moveTo>
                    <a:pt x="32" y="56"/>
                  </a:moveTo>
                  <a:cubicBezTo>
                    <a:pt x="41" y="56"/>
                    <a:pt x="46" y="50"/>
                    <a:pt x="46" y="42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61"/>
                    <a:pt x="49" y="69"/>
                    <a:pt x="32" y="69"/>
                  </a:cubicBezTo>
                  <a:cubicBezTo>
                    <a:pt x="15" y="69"/>
                    <a:pt x="0" y="61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50"/>
                    <a:pt x="23" y="56"/>
                    <a:pt x="32" y="56"/>
                  </a:cubicBezTo>
                  <a:close/>
                </a:path>
              </a:pathLst>
            </a:custGeom>
            <a:solidFill>
              <a:srgbClr val="00A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00E2CD70-8EA1-40B3-BA87-8CBD5C19F7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24" y="1856"/>
              <a:ext cx="399" cy="451"/>
            </a:xfrm>
            <a:custGeom>
              <a:avLst/>
              <a:gdLst>
                <a:gd name="T0" fmla="*/ 140 w 399"/>
                <a:gd name="T1" fmla="*/ 451 h 451"/>
                <a:gd name="T2" fmla="*/ 266 w 399"/>
                <a:gd name="T3" fmla="*/ 451 h 451"/>
                <a:gd name="T4" fmla="*/ 266 w 399"/>
                <a:gd name="T5" fmla="*/ 88 h 451"/>
                <a:gd name="T6" fmla="*/ 399 w 399"/>
                <a:gd name="T7" fmla="*/ 88 h 451"/>
                <a:gd name="T8" fmla="*/ 399 w 399"/>
                <a:gd name="T9" fmla="*/ 0 h 451"/>
                <a:gd name="T10" fmla="*/ 0 w 399"/>
                <a:gd name="T11" fmla="*/ 0 h 451"/>
                <a:gd name="T12" fmla="*/ 0 w 399"/>
                <a:gd name="T13" fmla="*/ 88 h 451"/>
                <a:gd name="T14" fmla="*/ 140 w 399"/>
                <a:gd name="T15" fmla="*/ 88 h 451"/>
                <a:gd name="T16" fmla="*/ 140 w 399"/>
                <a:gd name="T17" fmla="*/ 451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9" h="451">
                  <a:moveTo>
                    <a:pt x="140" y="451"/>
                  </a:moveTo>
                  <a:lnTo>
                    <a:pt x="266" y="451"/>
                  </a:lnTo>
                  <a:lnTo>
                    <a:pt x="266" y="88"/>
                  </a:lnTo>
                  <a:lnTo>
                    <a:pt x="399" y="88"/>
                  </a:lnTo>
                  <a:lnTo>
                    <a:pt x="399" y="0"/>
                  </a:lnTo>
                  <a:lnTo>
                    <a:pt x="0" y="0"/>
                  </a:lnTo>
                  <a:lnTo>
                    <a:pt x="0" y="88"/>
                  </a:lnTo>
                  <a:lnTo>
                    <a:pt x="140" y="88"/>
                  </a:lnTo>
                  <a:lnTo>
                    <a:pt x="140" y="4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779870E-A784-4F59-9FF5-7D8D712920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17" y="1406"/>
              <a:ext cx="452" cy="423"/>
            </a:xfrm>
            <a:custGeom>
              <a:avLst/>
              <a:gdLst>
                <a:gd name="T0" fmla="*/ 52 w 68"/>
                <a:gd name="T1" fmla="*/ 35 h 63"/>
                <a:gd name="T2" fmla="*/ 42 w 68"/>
                <a:gd name="T3" fmla="*/ 29 h 63"/>
                <a:gd name="T4" fmla="*/ 67 w 68"/>
                <a:gd name="T5" fmla="*/ 4 h 63"/>
                <a:gd name="T6" fmla="*/ 67 w 68"/>
                <a:gd name="T7" fmla="*/ 0 h 63"/>
                <a:gd name="T8" fmla="*/ 65 w 68"/>
                <a:gd name="T9" fmla="*/ 3 h 63"/>
                <a:gd name="T10" fmla="*/ 30 w 68"/>
                <a:gd name="T11" fmla="*/ 17 h 63"/>
                <a:gd name="T12" fmla="*/ 5 w 68"/>
                <a:gd name="T13" fmla="*/ 54 h 63"/>
                <a:gd name="T14" fmla="*/ 7 w 68"/>
                <a:gd name="T15" fmla="*/ 59 h 63"/>
                <a:gd name="T16" fmla="*/ 7 w 68"/>
                <a:gd name="T17" fmla="*/ 54 h 63"/>
                <a:gd name="T18" fmla="*/ 29 w 68"/>
                <a:gd name="T19" fmla="*/ 27 h 63"/>
                <a:gd name="T20" fmla="*/ 31 w 68"/>
                <a:gd name="T21" fmla="*/ 25 h 63"/>
                <a:gd name="T22" fmla="*/ 31 w 68"/>
                <a:gd name="T23" fmla="*/ 27 h 63"/>
                <a:gd name="T24" fmla="*/ 24 w 68"/>
                <a:gd name="T25" fmla="*/ 45 h 63"/>
                <a:gd name="T26" fmla="*/ 37 w 68"/>
                <a:gd name="T27" fmla="*/ 42 h 63"/>
                <a:gd name="T28" fmla="*/ 39 w 68"/>
                <a:gd name="T29" fmla="*/ 40 h 63"/>
                <a:gd name="T30" fmla="*/ 39 w 68"/>
                <a:gd name="T31" fmla="*/ 43 h 63"/>
                <a:gd name="T32" fmla="*/ 30 w 68"/>
                <a:gd name="T33" fmla="*/ 60 h 63"/>
                <a:gd name="T34" fmla="*/ 25 w 68"/>
                <a:gd name="T35" fmla="*/ 63 h 63"/>
                <a:gd name="T36" fmla="*/ 28 w 68"/>
                <a:gd name="T37" fmla="*/ 63 h 63"/>
                <a:gd name="T38" fmla="*/ 60 w 68"/>
                <a:gd name="T39" fmla="*/ 32 h 63"/>
                <a:gd name="T40" fmla="*/ 60 w 68"/>
                <a:gd name="T41" fmla="*/ 30 h 63"/>
                <a:gd name="T42" fmla="*/ 58 w 68"/>
                <a:gd name="T43" fmla="*/ 31 h 63"/>
                <a:gd name="T44" fmla="*/ 52 w 68"/>
                <a:gd name="T45" fmla="*/ 3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63">
                  <a:moveTo>
                    <a:pt x="52" y="35"/>
                  </a:moveTo>
                  <a:cubicBezTo>
                    <a:pt x="47" y="36"/>
                    <a:pt x="42" y="35"/>
                    <a:pt x="42" y="29"/>
                  </a:cubicBezTo>
                  <a:cubicBezTo>
                    <a:pt x="42" y="20"/>
                    <a:pt x="64" y="12"/>
                    <a:pt x="67" y="4"/>
                  </a:cubicBezTo>
                  <a:cubicBezTo>
                    <a:pt x="68" y="2"/>
                    <a:pt x="68" y="0"/>
                    <a:pt x="67" y="0"/>
                  </a:cubicBezTo>
                  <a:cubicBezTo>
                    <a:pt x="66" y="0"/>
                    <a:pt x="67" y="1"/>
                    <a:pt x="65" y="3"/>
                  </a:cubicBezTo>
                  <a:cubicBezTo>
                    <a:pt x="56" y="12"/>
                    <a:pt x="41" y="12"/>
                    <a:pt x="30" y="17"/>
                  </a:cubicBezTo>
                  <a:cubicBezTo>
                    <a:pt x="22" y="20"/>
                    <a:pt x="0" y="31"/>
                    <a:pt x="5" y="54"/>
                  </a:cubicBezTo>
                  <a:cubicBezTo>
                    <a:pt x="5" y="55"/>
                    <a:pt x="6" y="59"/>
                    <a:pt x="7" y="59"/>
                  </a:cubicBezTo>
                  <a:cubicBezTo>
                    <a:pt x="7" y="59"/>
                    <a:pt x="7" y="57"/>
                    <a:pt x="7" y="54"/>
                  </a:cubicBezTo>
                  <a:cubicBezTo>
                    <a:pt x="7" y="40"/>
                    <a:pt x="24" y="36"/>
                    <a:pt x="29" y="27"/>
                  </a:cubicBezTo>
                  <a:cubicBezTo>
                    <a:pt x="30" y="26"/>
                    <a:pt x="31" y="25"/>
                    <a:pt x="31" y="25"/>
                  </a:cubicBezTo>
                  <a:cubicBezTo>
                    <a:pt x="31" y="26"/>
                    <a:pt x="31" y="26"/>
                    <a:pt x="31" y="27"/>
                  </a:cubicBezTo>
                  <a:cubicBezTo>
                    <a:pt x="29" y="35"/>
                    <a:pt x="21" y="39"/>
                    <a:pt x="24" y="45"/>
                  </a:cubicBezTo>
                  <a:cubicBezTo>
                    <a:pt x="26" y="52"/>
                    <a:pt x="35" y="46"/>
                    <a:pt x="37" y="42"/>
                  </a:cubicBezTo>
                  <a:cubicBezTo>
                    <a:pt x="38" y="41"/>
                    <a:pt x="38" y="40"/>
                    <a:pt x="39" y="40"/>
                  </a:cubicBezTo>
                  <a:cubicBezTo>
                    <a:pt x="39" y="40"/>
                    <a:pt x="39" y="42"/>
                    <a:pt x="39" y="43"/>
                  </a:cubicBezTo>
                  <a:cubicBezTo>
                    <a:pt x="37" y="51"/>
                    <a:pt x="36" y="55"/>
                    <a:pt x="30" y="60"/>
                  </a:cubicBezTo>
                  <a:cubicBezTo>
                    <a:pt x="28" y="61"/>
                    <a:pt x="25" y="62"/>
                    <a:pt x="25" y="63"/>
                  </a:cubicBezTo>
                  <a:cubicBezTo>
                    <a:pt x="25" y="63"/>
                    <a:pt x="27" y="63"/>
                    <a:pt x="28" y="63"/>
                  </a:cubicBezTo>
                  <a:cubicBezTo>
                    <a:pt x="43" y="62"/>
                    <a:pt x="56" y="44"/>
                    <a:pt x="60" y="32"/>
                  </a:cubicBezTo>
                  <a:cubicBezTo>
                    <a:pt x="60" y="31"/>
                    <a:pt x="60" y="30"/>
                    <a:pt x="60" y="30"/>
                  </a:cubicBezTo>
                  <a:cubicBezTo>
                    <a:pt x="59" y="29"/>
                    <a:pt x="59" y="30"/>
                    <a:pt x="58" y="31"/>
                  </a:cubicBezTo>
                  <a:cubicBezTo>
                    <a:pt x="56" y="32"/>
                    <a:pt x="54" y="34"/>
                    <a:pt x="52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AA85F038-FBFD-4BC8-9CD4-A80538630A8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52" y="1984"/>
              <a:ext cx="279" cy="336"/>
            </a:xfrm>
            <a:custGeom>
              <a:avLst/>
              <a:gdLst>
                <a:gd name="T0" fmla="*/ 9 w 42"/>
                <a:gd name="T1" fmla="*/ 21 h 50"/>
                <a:gd name="T2" fmla="*/ 21 w 42"/>
                <a:gd name="T3" fmla="*/ 7 h 50"/>
                <a:gd name="T4" fmla="*/ 33 w 42"/>
                <a:gd name="T5" fmla="*/ 21 h 50"/>
                <a:gd name="T6" fmla="*/ 9 w 42"/>
                <a:gd name="T7" fmla="*/ 21 h 50"/>
                <a:gd name="T8" fmla="*/ 42 w 42"/>
                <a:gd name="T9" fmla="*/ 27 h 50"/>
                <a:gd name="T10" fmla="*/ 42 w 42"/>
                <a:gd name="T11" fmla="*/ 22 h 50"/>
                <a:gd name="T12" fmla="*/ 21 w 42"/>
                <a:gd name="T13" fmla="*/ 0 h 50"/>
                <a:gd name="T14" fmla="*/ 0 w 42"/>
                <a:gd name="T15" fmla="*/ 25 h 50"/>
                <a:gd name="T16" fmla="*/ 21 w 42"/>
                <a:gd name="T17" fmla="*/ 50 h 50"/>
                <a:gd name="T18" fmla="*/ 41 w 42"/>
                <a:gd name="T19" fmla="*/ 34 h 50"/>
                <a:gd name="T20" fmla="*/ 32 w 42"/>
                <a:gd name="T21" fmla="*/ 34 h 50"/>
                <a:gd name="T22" fmla="*/ 21 w 42"/>
                <a:gd name="T23" fmla="*/ 43 h 50"/>
                <a:gd name="T24" fmla="*/ 9 w 42"/>
                <a:gd name="T25" fmla="*/ 27 h 50"/>
                <a:gd name="T26" fmla="*/ 42 w 42"/>
                <a:gd name="T27" fmla="*/ 2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" h="50">
                  <a:moveTo>
                    <a:pt x="9" y="21"/>
                  </a:moveTo>
                  <a:cubicBezTo>
                    <a:pt x="9" y="13"/>
                    <a:pt x="13" y="7"/>
                    <a:pt x="21" y="7"/>
                  </a:cubicBezTo>
                  <a:cubicBezTo>
                    <a:pt x="29" y="7"/>
                    <a:pt x="33" y="13"/>
                    <a:pt x="33" y="21"/>
                  </a:cubicBezTo>
                  <a:lnTo>
                    <a:pt x="9" y="21"/>
                  </a:lnTo>
                  <a:close/>
                  <a:moveTo>
                    <a:pt x="42" y="27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42" y="9"/>
                    <a:pt x="35" y="0"/>
                    <a:pt x="21" y="0"/>
                  </a:cubicBezTo>
                  <a:cubicBezTo>
                    <a:pt x="7" y="0"/>
                    <a:pt x="0" y="12"/>
                    <a:pt x="0" y="25"/>
                  </a:cubicBezTo>
                  <a:cubicBezTo>
                    <a:pt x="0" y="39"/>
                    <a:pt x="6" y="50"/>
                    <a:pt x="21" y="50"/>
                  </a:cubicBezTo>
                  <a:cubicBezTo>
                    <a:pt x="32" y="50"/>
                    <a:pt x="40" y="44"/>
                    <a:pt x="4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41"/>
                    <a:pt x="28" y="43"/>
                    <a:pt x="21" y="43"/>
                  </a:cubicBezTo>
                  <a:cubicBezTo>
                    <a:pt x="12" y="43"/>
                    <a:pt x="9" y="35"/>
                    <a:pt x="9" y="27"/>
                  </a:cubicBezTo>
                  <a:lnTo>
                    <a:pt x="42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1" name="Rectangle 9">
              <a:extLst>
                <a:ext uri="{FF2B5EF4-FFF2-40B4-BE49-F238E27FC236}">
                  <a16:creationId xmlns:a16="http://schemas.microsoft.com/office/drawing/2014/main" id="{49BF7F82-7C00-477F-B9BE-AAD5A7CC0D8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204" y="1856"/>
              <a:ext cx="53" cy="45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179965DE-DC7B-47BA-9EFC-B3617BF30C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3" y="1850"/>
              <a:ext cx="200" cy="457"/>
            </a:xfrm>
            <a:custGeom>
              <a:avLst/>
              <a:gdLst>
                <a:gd name="T0" fmla="*/ 18 w 30"/>
                <a:gd name="T1" fmla="*/ 68 h 68"/>
                <a:gd name="T2" fmla="*/ 18 w 30"/>
                <a:gd name="T3" fmla="*/ 28 h 68"/>
                <a:gd name="T4" fmla="*/ 29 w 30"/>
                <a:gd name="T5" fmla="*/ 28 h 68"/>
                <a:gd name="T6" fmla="*/ 29 w 30"/>
                <a:gd name="T7" fmla="*/ 22 h 68"/>
                <a:gd name="T8" fmla="*/ 18 w 30"/>
                <a:gd name="T9" fmla="*/ 22 h 68"/>
                <a:gd name="T10" fmla="*/ 18 w 30"/>
                <a:gd name="T11" fmla="*/ 14 h 68"/>
                <a:gd name="T12" fmla="*/ 26 w 30"/>
                <a:gd name="T13" fmla="*/ 8 h 68"/>
                <a:gd name="T14" fmla="*/ 30 w 30"/>
                <a:gd name="T15" fmla="*/ 8 h 68"/>
                <a:gd name="T16" fmla="*/ 30 w 30"/>
                <a:gd name="T17" fmla="*/ 1 h 68"/>
                <a:gd name="T18" fmla="*/ 24 w 30"/>
                <a:gd name="T19" fmla="*/ 0 h 68"/>
                <a:gd name="T20" fmla="*/ 9 w 30"/>
                <a:gd name="T21" fmla="*/ 13 h 68"/>
                <a:gd name="T22" fmla="*/ 9 w 30"/>
                <a:gd name="T23" fmla="*/ 22 h 68"/>
                <a:gd name="T24" fmla="*/ 0 w 30"/>
                <a:gd name="T25" fmla="*/ 22 h 68"/>
                <a:gd name="T26" fmla="*/ 0 w 30"/>
                <a:gd name="T27" fmla="*/ 28 h 68"/>
                <a:gd name="T28" fmla="*/ 9 w 30"/>
                <a:gd name="T29" fmla="*/ 28 h 68"/>
                <a:gd name="T30" fmla="*/ 9 w 30"/>
                <a:gd name="T31" fmla="*/ 68 h 68"/>
                <a:gd name="T32" fmla="*/ 18 w 30"/>
                <a:gd name="T33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68">
                  <a:moveTo>
                    <a:pt x="18" y="68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9"/>
                    <a:pt x="21" y="8"/>
                    <a:pt x="26" y="8"/>
                  </a:cubicBezTo>
                  <a:cubicBezTo>
                    <a:pt x="27" y="8"/>
                    <a:pt x="29" y="8"/>
                    <a:pt x="30" y="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15" y="0"/>
                    <a:pt x="9" y="4"/>
                    <a:pt x="9" y="1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68"/>
                    <a:pt x="9" y="68"/>
                    <a:pt x="9" y="68"/>
                  </a:cubicBezTo>
                  <a:lnTo>
                    <a:pt x="18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1FFDAF41-545F-43F4-9E0E-F79FF9D5D0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9" y="1910"/>
              <a:ext cx="179" cy="410"/>
            </a:xfrm>
            <a:custGeom>
              <a:avLst/>
              <a:gdLst>
                <a:gd name="T0" fmla="*/ 0 w 27"/>
                <a:gd name="T1" fmla="*/ 13 h 61"/>
                <a:gd name="T2" fmla="*/ 0 w 27"/>
                <a:gd name="T3" fmla="*/ 19 h 61"/>
                <a:gd name="T4" fmla="*/ 8 w 27"/>
                <a:gd name="T5" fmla="*/ 19 h 61"/>
                <a:gd name="T6" fmla="*/ 8 w 27"/>
                <a:gd name="T7" fmla="*/ 49 h 61"/>
                <a:gd name="T8" fmla="*/ 21 w 27"/>
                <a:gd name="T9" fmla="*/ 61 h 61"/>
                <a:gd name="T10" fmla="*/ 27 w 27"/>
                <a:gd name="T11" fmla="*/ 60 h 61"/>
                <a:gd name="T12" fmla="*/ 27 w 27"/>
                <a:gd name="T13" fmla="*/ 53 h 61"/>
                <a:gd name="T14" fmla="*/ 22 w 27"/>
                <a:gd name="T15" fmla="*/ 54 h 61"/>
                <a:gd name="T16" fmla="*/ 17 w 27"/>
                <a:gd name="T17" fmla="*/ 49 h 61"/>
                <a:gd name="T18" fmla="*/ 17 w 27"/>
                <a:gd name="T19" fmla="*/ 19 h 61"/>
                <a:gd name="T20" fmla="*/ 27 w 27"/>
                <a:gd name="T21" fmla="*/ 19 h 61"/>
                <a:gd name="T22" fmla="*/ 27 w 27"/>
                <a:gd name="T23" fmla="*/ 13 h 61"/>
                <a:gd name="T24" fmla="*/ 17 w 27"/>
                <a:gd name="T25" fmla="*/ 13 h 61"/>
                <a:gd name="T26" fmla="*/ 17 w 27"/>
                <a:gd name="T27" fmla="*/ 0 h 61"/>
                <a:gd name="T28" fmla="*/ 8 w 27"/>
                <a:gd name="T29" fmla="*/ 3 h 61"/>
                <a:gd name="T30" fmla="*/ 8 w 27"/>
                <a:gd name="T31" fmla="*/ 13 h 61"/>
                <a:gd name="T32" fmla="*/ 0 w 27"/>
                <a:gd name="T33" fmla="*/ 1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61">
                  <a:moveTo>
                    <a:pt x="0" y="13"/>
                  </a:moveTo>
                  <a:cubicBezTo>
                    <a:pt x="0" y="19"/>
                    <a:pt x="0" y="19"/>
                    <a:pt x="0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8" y="55"/>
                    <a:pt x="8" y="61"/>
                    <a:pt x="21" y="61"/>
                  </a:cubicBezTo>
                  <a:cubicBezTo>
                    <a:pt x="23" y="61"/>
                    <a:pt x="25" y="60"/>
                    <a:pt x="27" y="60"/>
                  </a:cubicBezTo>
                  <a:cubicBezTo>
                    <a:pt x="27" y="53"/>
                    <a:pt x="27" y="53"/>
                    <a:pt x="27" y="53"/>
                  </a:cubicBezTo>
                  <a:cubicBezTo>
                    <a:pt x="26" y="54"/>
                    <a:pt x="24" y="54"/>
                    <a:pt x="22" y="54"/>
                  </a:cubicBezTo>
                  <a:cubicBezTo>
                    <a:pt x="19" y="54"/>
                    <a:pt x="17" y="52"/>
                    <a:pt x="17" y="4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13"/>
                    <a:pt x="8" y="13"/>
                    <a:pt x="8" y="13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489D2E5A-F6CF-4427-B37B-4BF2D646AC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433" y="1856"/>
              <a:ext cx="359" cy="451"/>
            </a:xfrm>
            <a:custGeom>
              <a:avLst/>
              <a:gdLst>
                <a:gd name="T0" fmla="*/ 0 w 54"/>
                <a:gd name="T1" fmla="*/ 67 h 67"/>
                <a:gd name="T2" fmla="*/ 23 w 54"/>
                <a:gd name="T3" fmla="*/ 67 h 67"/>
                <a:gd name="T4" fmla="*/ 54 w 54"/>
                <a:gd name="T5" fmla="*/ 34 h 67"/>
                <a:gd name="T6" fmla="*/ 23 w 54"/>
                <a:gd name="T7" fmla="*/ 0 h 67"/>
                <a:gd name="T8" fmla="*/ 0 w 54"/>
                <a:gd name="T9" fmla="*/ 0 h 67"/>
                <a:gd name="T10" fmla="*/ 0 w 54"/>
                <a:gd name="T11" fmla="*/ 67 h 67"/>
                <a:gd name="T12" fmla="*/ 9 w 54"/>
                <a:gd name="T13" fmla="*/ 8 h 67"/>
                <a:gd name="T14" fmla="*/ 23 w 54"/>
                <a:gd name="T15" fmla="*/ 8 h 67"/>
                <a:gd name="T16" fmla="*/ 45 w 54"/>
                <a:gd name="T17" fmla="*/ 34 h 67"/>
                <a:gd name="T18" fmla="*/ 23 w 54"/>
                <a:gd name="T19" fmla="*/ 59 h 67"/>
                <a:gd name="T20" fmla="*/ 9 w 54"/>
                <a:gd name="T21" fmla="*/ 59 h 67"/>
                <a:gd name="T22" fmla="*/ 9 w 54"/>
                <a:gd name="T23" fmla="*/ 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67">
                  <a:moveTo>
                    <a:pt x="0" y="67"/>
                  </a:moveTo>
                  <a:cubicBezTo>
                    <a:pt x="23" y="67"/>
                    <a:pt x="23" y="67"/>
                    <a:pt x="23" y="67"/>
                  </a:cubicBezTo>
                  <a:cubicBezTo>
                    <a:pt x="51" y="67"/>
                    <a:pt x="54" y="43"/>
                    <a:pt x="54" y="34"/>
                  </a:cubicBezTo>
                  <a:cubicBezTo>
                    <a:pt x="54" y="25"/>
                    <a:pt x="51" y="0"/>
                    <a:pt x="2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7"/>
                  </a:lnTo>
                  <a:close/>
                  <a:moveTo>
                    <a:pt x="9" y="8"/>
                  </a:moveTo>
                  <a:cubicBezTo>
                    <a:pt x="23" y="8"/>
                    <a:pt x="23" y="8"/>
                    <a:pt x="23" y="8"/>
                  </a:cubicBezTo>
                  <a:cubicBezTo>
                    <a:pt x="38" y="8"/>
                    <a:pt x="45" y="20"/>
                    <a:pt x="45" y="34"/>
                  </a:cubicBezTo>
                  <a:cubicBezTo>
                    <a:pt x="45" y="48"/>
                    <a:pt x="38" y="59"/>
                    <a:pt x="23" y="59"/>
                  </a:cubicBezTo>
                  <a:cubicBezTo>
                    <a:pt x="9" y="59"/>
                    <a:pt x="9" y="59"/>
                    <a:pt x="9" y="59"/>
                  </a:cubicBezTo>
                  <a:lnTo>
                    <a:pt x="9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831793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1" r:id="rId2"/>
    <p:sldLayoutId id="2147483697" r:id="rId3"/>
    <p:sldLayoutId id="2147483690" r:id="rId4"/>
    <p:sldLayoutId id="2147483655" r:id="rId5"/>
    <p:sldLayoutId id="2147483658" r:id="rId6"/>
    <p:sldLayoutId id="2147483689" r:id="rId7"/>
    <p:sldLayoutId id="2147483695" r:id="rId8"/>
    <p:sldLayoutId id="2147483659" r:id="rId9"/>
    <p:sldLayoutId id="2147483660" r:id="rId10"/>
    <p:sldLayoutId id="2147483661" r:id="rId11"/>
    <p:sldLayoutId id="2147483673" r:id="rId12"/>
    <p:sldLayoutId id="2147483693" r:id="rId13"/>
    <p:sldLayoutId id="2147483692" r:id="rId14"/>
    <p:sldLayoutId id="2147483681" r:id="rId15"/>
    <p:sldLayoutId id="2147483663" r:id="rId16"/>
    <p:sldLayoutId id="2147483664" r:id="rId17"/>
    <p:sldLayoutId id="2147483666" r:id="rId18"/>
    <p:sldLayoutId id="2147483667" r:id="rId19"/>
    <p:sldLayoutId id="2147483696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tabLst>
          <a:tab pos="1255713" algn="l"/>
        </a:tabLst>
        <a:defRPr sz="3200" b="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SzPct val="10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4638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accent1"/>
        </a:buClr>
        <a:buSzPct val="100000"/>
        <a:buFont typeface="Wingdings" panose="05000000000000000000" pitchFamily="2" charset="2"/>
        <a:buChar char="§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rgbClr val="0070C0"/>
        </a:buClr>
        <a:buSzPct val="85000"/>
        <a:buFont typeface="Arial" panose="020B0604020202020204" pitchFamily="34" charset="0"/>
        <a:buNone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 cap="none" spc="30" baseline="0">
          <a:solidFill>
            <a:schemeClr val="accent1"/>
          </a:solidFill>
          <a:latin typeface="+mj-lt"/>
          <a:ea typeface="+mn-ea"/>
          <a:cs typeface="Calibri" panose="020F0502020204030204" pitchFamily="34" charset="0"/>
        </a:defRPr>
      </a:lvl4pPr>
      <a:lvl5pPr marL="263525" indent="-263525" algn="l" defTabSz="719138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rabicPeriod"/>
        <a:defRPr sz="16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+mj-lt"/>
        <a:buAutoNum type="alphaLcPeriod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6pPr>
      <a:lvl7pPr marL="538163" indent="-276225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Clr>
          <a:schemeClr val="tx2"/>
        </a:buClr>
        <a:buFont typeface="Wingdings" panose="05000000000000000000" pitchFamily="2" charset="2"/>
        <a:buChar char="§"/>
        <a:tabLst>
          <a:tab pos="266700" algn="l"/>
        </a:tabLst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i="1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orient="horz" pos="776" userDrawn="1">
          <p15:clr>
            <a:srgbClr val="5ACBF0"/>
          </p15:clr>
        </p15:guide>
        <p15:guide id="3" orient="horz" pos="1002" userDrawn="1">
          <p15:clr>
            <a:srgbClr val="5ACBF0"/>
          </p15:clr>
        </p15:guide>
        <p15:guide id="4" orient="horz" pos="3748" userDrawn="1">
          <p15:clr>
            <a:srgbClr val="5ACBF0"/>
          </p15:clr>
        </p15:guide>
        <p15:guide id="5" orient="horz" userDrawn="1">
          <p15:clr>
            <a:srgbClr val="F26B43"/>
          </p15:clr>
        </p15:guide>
        <p15:guide id="6" orient="horz" pos="459" userDrawn="1">
          <p15:clr>
            <a:srgbClr val="5ACBF0"/>
          </p15:clr>
        </p15:guide>
        <p15:guide id="7" orient="horz" pos="4320" userDrawn="1">
          <p15:clr>
            <a:srgbClr val="F26B43"/>
          </p15:clr>
        </p15:guide>
        <p15:guide id="8" pos="438" userDrawn="1">
          <p15:clr>
            <a:srgbClr val="5ACBF0"/>
          </p15:clr>
        </p15:guide>
        <p15:guide id="9" userDrawn="1">
          <p15:clr>
            <a:srgbClr val="F26B43"/>
          </p15:clr>
        </p15:guide>
        <p15:guide id="10" pos="7242" userDrawn="1">
          <p15:clr>
            <a:srgbClr val="5ACBF0"/>
          </p15:clr>
        </p15:guide>
        <p15:guide id="11" pos="76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BEF56-4B0B-408F-A80F-C08144440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502" y="629266"/>
            <a:ext cx="7367474" cy="162232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>
                <a:solidFill>
                  <a:srgbClr val="EBEBEB"/>
                </a:solidFill>
              </a:rPr>
              <a:t>Imitation Learning </a:t>
            </a:r>
            <a:br>
              <a:rPr lang="en-US" sz="4000">
                <a:solidFill>
                  <a:srgbClr val="EBEBEB"/>
                </a:solidFill>
              </a:rPr>
            </a:br>
            <a:r>
              <a:rPr lang="en-US" sz="4000">
                <a:solidFill>
                  <a:srgbClr val="EBEBEB"/>
                </a:solidFill>
              </a:rPr>
              <a:t>for Skill Transfer in </a:t>
            </a:r>
            <a:br>
              <a:rPr lang="en-US" sz="4000">
                <a:solidFill>
                  <a:srgbClr val="EBEBEB"/>
                </a:solidFill>
              </a:rPr>
            </a:br>
            <a:r>
              <a:rPr lang="en-US" sz="4000">
                <a:solidFill>
                  <a:srgbClr val="EBEBEB"/>
                </a:solidFill>
              </a:rPr>
              <a:t>Human-Robot Teleoperation</a:t>
            </a:r>
          </a:p>
          <a:p>
            <a:pPr>
              <a:lnSpc>
                <a:spcPct val="90000"/>
              </a:lnSpc>
            </a:pPr>
            <a:endParaRPr lang="en-US" sz="2400">
              <a:solidFill>
                <a:srgbClr val="EBEBE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4BD1A8-A9F5-4206-A495-DEF5CEC686B0}"/>
              </a:ext>
            </a:extLst>
          </p:cNvPr>
          <p:cNvSpPr txBox="1"/>
          <p:nvPr/>
        </p:nvSpPr>
        <p:spPr>
          <a:xfrm>
            <a:off x="4250287" y="3611281"/>
            <a:ext cx="6188189" cy="378541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 </a:t>
            </a:r>
            <a:r>
              <a:rPr lang="en-US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Group 11</a:t>
            </a:r>
            <a:endParaRPr lang="zh-CN" altLang="en-US" b="1">
              <a:solidFill>
                <a:srgbClr val="FFFFFF"/>
              </a:solidFill>
              <a:latin typeface="+mj-lt"/>
              <a:ea typeface="宋体"/>
              <a:cs typeface="+mj-cs"/>
            </a:endParaRPr>
          </a:p>
          <a:p>
            <a:pPr defTabSz="457200">
              <a:spcBef>
                <a:spcPts val="1000"/>
              </a:spcBef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Marco Schouten (5352908)</a:t>
            </a:r>
            <a:endParaRPr lang="zh-CN" altLang="en-US">
              <a:ea typeface="+mn-lt"/>
              <a:cs typeface="+mn-lt"/>
            </a:endParaRPr>
          </a:p>
          <a:p>
            <a:pPr defTabSz="457200">
              <a:spcBef>
                <a:spcPts val="1000"/>
              </a:spcBef>
            </a:pPr>
            <a:r>
              <a:rPr lang="en-US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Chenghao Xu (5266068)</a:t>
            </a:r>
            <a:endParaRPr lang="en-US"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</a:pPr>
            <a:endParaRPr lang="en-US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defTabSz="457200">
              <a:spcBef>
                <a:spcPts val="1000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Supervisor:</a:t>
            </a:r>
          </a:p>
          <a:p>
            <a:pPr defTabSz="457200">
              <a:spcBef>
                <a:spcPts val="1000"/>
              </a:spcBef>
            </a:pPr>
            <a:r>
              <a:rPr lang="en-US">
                <a:ea typeface="+mn-lt"/>
                <a:cs typeface="+mn-lt"/>
              </a:rPr>
              <a:t>R Venkatesha Prasad</a:t>
            </a:r>
            <a:endParaRPr lang="en-US">
              <a:cs typeface="+mj-cs"/>
            </a:endParaRPr>
          </a:p>
          <a:p>
            <a:pPr defTabSz="457200"/>
            <a:r>
              <a:rPr lang="en-US">
                <a:ea typeface="+mn-lt"/>
                <a:cs typeface="+mn-lt"/>
              </a:rPr>
              <a:t>Vineet Gokhale</a:t>
            </a:r>
            <a:endParaRPr lang="en-US">
              <a:cs typeface="+mj-cs"/>
            </a:endParaRPr>
          </a:p>
          <a:p>
            <a:pPr defTabSz="457200"/>
            <a:r>
              <a:rPr lang="en-US">
                <a:ea typeface="+mn-lt"/>
                <a:cs typeface="+mn-lt"/>
              </a:rPr>
              <a:t>Ashutosh Simha</a:t>
            </a:r>
            <a:endParaRPr lang="en-US">
              <a:cs typeface="+mj-cs"/>
            </a:endParaRPr>
          </a:p>
          <a:p>
            <a:pPr defTabSz="457200">
              <a:spcBef>
                <a:spcPts val="1000"/>
              </a:spcBef>
            </a:pPr>
            <a:endParaRPr lang="en-US" altLang="zh-CN">
              <a:ea typeface="宋体"/>
              <a:cs typeface="+mj-cs"/>
            </a:endParaRPr>
          </a:p>
          <a:p>
            <a:pPr defTabSz="457200">
              <a:spcBef>
                <a:spcPts val="1000"/>
              </a:spcBef>
            </a:pPr>
            <a:endParaRPr lang="en-US" altLang="zh-CN">
              <a:ea typeface="宋体"/>
              <a:cs typeface="+mj-cs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ute yellow robot">
            <a:extLst>
              <a:ext uri="{FF2B5EF4-FFF2-40B4-BE49-F238E27FC236}">
                <a16:creationId xmlns:a16="http://schemas.microsoft.com/office/drawing/2014/main" id="{461C22CD-C9B0-4236-ABBB-0BA4B671FC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01" r="3490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p:sp>
        <p:nvSpPr>
          <p:cNvPr id="4" name="Tijdelijke aanduiding voor tekst 22">
            <a:extLst>
              <a:ext uri="{FF2B5EF4-FFF2-40B4-BE49-F238E27FC236}">
                <a16:creationId xmlns:a16="http://schemas.microsoft.com/office/drawing/2014/main" id="{63354D63-54CF-4869-BB8B-5844A9A6460C}"/>
              </a:ext>
            </a:extLst>
          </p:cNvPr>
          <p:cNvSpPr>
            <a:spLocks noGrp="1"/>
          </p:cNvSpPr>
          <p:nvPr/>
        </p:nvSpPr>
        <p:spPr>
          <a:xfrm>
            <a:off x="698500" y="5835457"/>
            <a:ext cx="1454913" cy="688793"/>
          </a:xfrm>
          <a:prstGeom prst="rect">
            <a:avLst/>
          </a:prstGeom>
          <a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 vert="horz" lIns="0" tIns="0" rIns="0" bIns="0" rtlCol="0">
            <a:noAutofit/>
          </a:bodyPr>
          <a:lstStyle>
            <a:lvl1pPr marL="0" indent="0" algn="l" defTabSz="71913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4638" algn="l" defTabSz="71913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1913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 cap="none" spc="30" baseline="0">
                <a:solidFill>
                  <a:schemeClr val="accent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+mj-lt"/>
              <a:buAutoNum type="arabicPeriod"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27622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+mj-lt"/>
              <a:buAutoNum type="alphaLcPeriod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8163" indent="-27622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634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Ground Truth</a:t>
            </a:r>
            <a:endParaRPr lang="en-US" sz="4000">
              <a:solidFill>
                <a:srgbClr val="FFFFFF"/>
              </a:solidFill>
              <a:latin typeface="Roboto Slab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D9792820-C49B-4658-B2E2-C4FCA4DF9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576" y="141193"/>
            <a:ext cx="6990230" cy="699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60041" y="2767106"/>
            <a:ext cx="3116151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Gaussians Components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F326D45-A65E-4F86-9BBB-6EF4F8078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-161364"/>
            <a:ext cx="7214346" cy="719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22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Inference</a:t>
            </a:r>
            <a:endParaRPr lang="en-US" sz="4000">
              <a:solidFill>
                <a:srgbClr val="FFFFFF"/>
              </a:solidFill>
              <a:latin typeface="Roboto Slab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1C40FF7-0206-4787-A820-73298B430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930" y="186019"/>
            <a:ext cx="6922993" cy="688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39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Encoder</a:t>
            </a:r>
            <a:br>
              <a:rPr lang="en-US" sz="4000" kern="1200">
                <a:latin typeface="+mj-lt"/>
                <a:ea typeface="+mj-ea"/>
                <a:cs typeface="+mj-cs"/>
              </a:rPr>
            </a:br>
            <a:br>
              <a:rPr lang="en-US" sz="4000" kern="1200"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Reduced </a:t>
            </a:r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datapoints by 64%</a:t>
            </a:r>
          </a:p>
        </p:txBody>
      </p: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DF8C6A5-7179-4144-B02D-E684353BC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510" y="467208"/>
            <a:ext cx="5923584" cy="592358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899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Decoder</a:t>
            </a:r>
            <a:endParaRPr lang="en-US" sz="32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775F64B-875F-4F44-80B0-F4CC5F186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047" y="118783"/>
            <a:ext cx="6642845" cy="662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3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5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9" name="Rectangle 52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5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99714" y="353160"/>
            <a:ext cx="7091300" cy="89858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Tasks Dictionary</a:t>
            </a:r>
          </a:p>
        </p:txBody>
      </p:sp>
      <p:pic>
        <p:nvPicPr>
          <p:cNvPr id="5" name="Picture 6" descr="Chart&#10;&#10;Description automatically generated">
            <a:extLst>
              <a:ext uri="{FF2B5EF4-FFF2-40B4-BE49-F238E27FC236}">
                <a16:creationId xmlns:a16="http://schemas.microsoft.com/office/drawing/2014/main" id="{F7630C77-CB7D-4731-9D08-2986D4121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57" y="1766809"/>
            <a:ext cx="4927724" cy="4916519"/>
          </a:xfrm>
          <a:prstGeom prst="rect">
            <a:avLst/>
          </a:prstGeom>
        </p:spPr>
      </p:pic>
      <p:pic>
        <p:nvPicPr>
          <p:cNvPr id="7" name="Picture 8" descr="Chart&#10;&#10;Description automatically generated">
            <a:extLst>
              <a:ext uri="{FF2B5EF4-FFF2-40B4-BE49-F238E27FC236}">
                <a16:creationId xmlns:a16="http://schemas.microsoft.com/office/drawing/2014/main" id="{B9E82869-DA10-4597-B9ED-8764AED70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783" y="1825611"/>
            <a:ext cx="4815859" cy="4782242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31079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31079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E5519F-1B4D-4C3F-BBD1-C196D5AC2B5A}"/>
              </a:ext>
            </a:extLst>
          </p:cNvPr>
          <p:cNvSpPr txBox="1"/>
          <p:nvPr/>
        </p:nvSpPr>
        <p:spPr>
          <a:xfrm>
            <a:off x="2584076" y="63044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Task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B511677-A1F1-4410-8BC6-00E9EDB4B131}"/>
              </a:ext>
            </a:extLst>
          </p:cNvPr>
          <p:cNvSpPr txBox="1"/>
          <p:nvPr/>
        </p:nvSpPr>
        <p:spPr>
          <a:xfrm>
            <a:off x="8310281" y="630442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Arial"/>
              </a:rPr>
              <a:t>Task B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4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 Algorithm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2" name="Picture 2" descr="Text, letter&#10;&#10;Description automatically generated">
            <a:extLst>
              <a:ext uri="{FF2B5EF4-FFF2-40B4-BE49-F238E27FC236}">
                <a16:creationId xmlns:a16="http://schemas.microsoft.com/office/drawing/2014/main" id="{A92B3925-7FD7-4DE6-92F9-EED832406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277" y="845580"/>
            <a:ext cx="7789418" cy="527122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585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EM </a:t>
            </a: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decomposition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0F1A916-ED2C-4E88-B9F5-28AD7B62B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039584"/>
            <a:ext cx="11327549" cy="430557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00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 step</a:t>
            </a:r>
            <a:endParaRPr lang="en-US" dirty="0">
              <a:ea typeface="+mj-ea"/>
              <a:cs typeface="+mj-cs"/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68F3E9A4-58F9-47B9-A789-F6C5B200C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25" y="2068458"/>
            <a:ext cx="11327549" cy="424783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15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 Step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8C0A1714-92AD-4D26-9060-1F5A83B3A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76" y="1935887"/>
            <a:ext cx="9220199" cy="45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99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Roboto Slab"/>
                <a:ea typeface="+mj-ea"/>
                <a:cs typeface="Arial"/>
              </a:rPr>
              <a:t>Project Background</a:t>
            </a:r>
            <a:endParaRPr lang="en-US">
              <a:ea typeface="+mj-e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图片 9" descr="图片包含 男人, 游戏机, 空气, 桌子&#10;&#10;已自动生成说明">
            <a:extLst>
              <a:ext uri="{FF2B5EF4-FFF2-40B4-BE49-F238E27FC236}">
                <a16:creationId xmlns:a16="http://schemas.microsoft.com/office/drawing/2014/main" id="{DC7C11DC-8F27-47FA-9124-61B707DC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8777" y="1684728"/>
            <a:ext cx="3106057" cy="262742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D73DFE4-9BB3-4EA6-B1FD-D75A601A6E01}"/>
              </a:ext>
            </a:extLst>
          </p:cNvPr>
          <p:cNvSpPr txBox="1"/>
          <p:nvPr/>
        </p:nvSpPr>
        <p:spPr>
          <a:xfrm>
            <a:off x="449103" y="2058285"/>
            <a:ext cx="7399497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zh-CN" altLang="en-US" sz="1600">
              <a:cs typeface="Arial"/>
            </a:endParaRPr>
          </a:p>
          <a:p>
            <a:pPr marL="285750" indent="-285750">
              <a:buFont typeface="Wingdings"/>
              <a:buChar char="q"/>
            </a:pPr>
            <a:r>
              <a:rPr lang="zh-CN" altLang="en-US" sz="2400">
                <a:cs typeface="Arial"/>
              </a:rPr>
              <a:t>Robotic intelligence for specific skills </a:t>
            </a:r>
          </a:p>
          <a:p>
            <a:r>
              <a:rPr lang="zh-CN" altLang="en-US" sz="2400">
                <a:cs typeface="Arial"/>
              </a:rPr>
              <a:t>                                               → </a:t>
            </a:r>
            <a:r>
              <a:rPr lang="zh-CN" altLang="en-US" sz="2400" b="1">
                <a:cs typeface="Arial"/>
              </a:rPr>
              <a:t>Imitation Learning</a:t>
            </a:r>
            <a:endParaRPr lang="zh-CN">
              <a:cs typeface="Arial"/>
            </a:endParaRPr>
          </a:p>
          <a:p>
            <a:pPr marL="285750" indent="-285750">
              <a:buFont typeface="Wingdings"/>
              <a:buChar char="q"/>
            </a:pPr>
            <a:endParaRPr lang="zh-CN" altLang="en-US" sz="2400">
              <a:cs typeface="Arial"/>
            </a:endParaRPr>
          </a:p>
          <a:p>
            <a:pPr marL="285750" indent="-285750">
              <a:buFont typeface="Wingdings"/>
              <a:buChar char="q"/>
            </a:pPr>
            <a:endParaRPr lang="zh-CN" altLang="en-US" sz="2400">
              <a:cs typeface="Arial"/>
            </a:endParaRPr>
          </a:p>
          <a:p>
            <a:pPr marL="285750" indent="-285750">
              <a:buFont typeface="Wingdings"/>
              <a:buChar char="q"/>
            </a:pPr>
            <a:r>
              <a:rPr lang="en-US" altLang="zh-CN" sz="2400">
                <a:cs typeface="Arial"/>
              </a:rPr>
              <a:t>R</a:t>
            </a:r>
            <a:r>
              <a:rPr lang="zh-CN" sz="2400">
                <a:cs typeface="Arial"/>
              </a:rPr>
              <a:t>apid development of 5G technology</a:t>
            </a:r>
            <a:r>
              <a:rPr lang="zh-CN" altLang="en-US" sz="2400">
                <a:cs typeface="Arial"/>
              </a:rPr>
              <a:t> </a:t>
            </a:r>
            <a:endParaRPr lang="zh-CN" sz="2400" b="1">
              <a:cs typeface="Arial"/>
            </a:endParaRPr>
          </a:p>
          <a:p>
            <a:r>
              <a:rPr lang="zh-CN" altLang="en-US" sz="2400">
                <a:cs typeface="Arial"/>
              </a:rPr>
              <a:t>                                               → </a:t>
            </a:r>
            <a:r>
              <a:rPr lang="zh-CN" altLang="en-US" sz="2400" b="1">
                <a:cs typeface="Arial"/>
              </a:rPr>
              <a:t>Teleoperation</a:t>
            </a:r>
            <a:endParaRPr lang="zh-CN" sz="2400" b="1">
              <a:cs typeface="Arial"/>
            </a:endParaRPr>
          </a:p>
          <a:p>
            <a:endParaRPr lang="zh-CN" sz="2400"/>
          </a:p>
          <a:p>
            <a:endParaRPr lang="zh-CN" sz="2400"/>
          </a:p>
          <a:p>
            <a:endParaRPr lang="zh-CN" altLang="en-US" sz="2400">
              <a:cs typeface="Arial"/>
            </a:endParaRPr>
          </a:p>
          <a:p>
            <a:r>
              <a:rPr lang="zh-CN" sz="2400" b="1">
                <a:cs typeface="Arial"/>
              </a:rPr>
              <a:t>Applications:</a:t>
            </a:r>
          </a:p>
          <a:p>
            <a:r>
              <a:rPr lang="zh-CN" sz="2400">
                <a:cs typeface="Arial"/>
              </a:rPr>
              <a:t>Service Robot; Biped Robot; Surgery Robot;</a:t>
            </a:r>
          </a:p>
        </p:txBody>
      </p:sp>
    </p:spTree>
    <p:extLst>
      <p:ext uri="{BB962C8B-B14F-4D97-AF65-F5344CB8AC3E}">
        <p14:creationId xmlns:p14="http://schemas.microsoft.com/office/powerpoint/2010/main" val="95434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Rectangle 6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30936" y="495992"/>
            <a:ext cx="4195140" cy="5638831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Evaluation</a:t>
            </a:r>
            <a:endParaRPr lang="en-US" sz="4800" kern="1200"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09360"/>
            <a:ext cx="64008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B502C9A5-716F-45E6-800B-D4D02CE26F90}" type="slidenum">
              <a:rPr lang="en-US">
                <a:solidFill>
                  <a:schemeClr val="tx1"/>
                </a:solidFill>
              </a:rPr>
              <a:pPr algn="ctr">
                <a:spcAft>
                  <a:spcPts val="600"/>
                </a:spcAft>
              </a:pPr>
              <a:t>20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55917" y="6308832"/>
            <a:ext cx="2286000" cy="5486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050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050">
              <a:solidFill>
                <a:schemeClr val="tx1"/>
              </a:solidFill>
            </a:endParaRPr>
          </a:p>
        </p:txBody>
      </p:sp>
      <p:graphicFrame>
        <p:nvGraphicFramePr>
          <p:cNvPr id="35" name="TextBox 9">
            <a:extLst>
              <a:ext uri="{FF2B5EF4-FFF2-40B4-BE49-F238E27FC236}">
                <a16:creationId xmlns:a16="http://schemas.microsoft.com/office/drawing/2014/main" id="{11CA0A39-06E0-403F-AE7F-63C9C75B98E1}"/>
              </a:ext>
            </a:extLst>
          </p:cNvPr>
          <p:cNvGraphicFramePr/>
          <p:nvPr/>
        </p:nvGraphicFramePr>
        <p:xfrm>
          <a:off x="4915947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5589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2" name="Picture 2" descr="Table&#10;&#10;Description automatically generated">
            <a:extLst>
              <a:ext uri="{FF2B5EF4-FFF2-40B4-BE49-F238E27FC236}">
                <a16:creationId xmlns:a16="http://schemas.microsoft.com/office/drawing/2014/main" id="{FFD18698-87F9-45E7-A4CF-A6E728A01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230" y="467208"/>
            <a:ext cx="5802143" cy="592358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06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5" name="TextBox 1">
            <a:extLst>
              <a:ext uri="{FF2B5EF4-FFF2-40B4-BE49-F238E27FC236}">
                <a16:creationId xmlns:a16="http://schemas.microsoft.com/office/drawing/2014/main" id="{7D9C3ACE-582A-409A-AB4D-0828C94450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015047"/>
              </p:ext>
            </p:extLst>
          </p:nvPr>
        </p:nvGraphicFramePr>
        <p:xfrm>
          <a:off x="4581727" y="649480"/>
          <a:ext cx="3025303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5911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8643193" y="489507"/>
            <a:ext cx="3091607" cy="16554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Limitations</a:t>
            </a:r>
          </a:p>
        </p:txBody>
      </p:sp>
      <p:pic>
        <p:nvPicPr>
          <p:cNvPr id="22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698233DB-5FAD-43DC-878B-64D32AFAB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7" r="1" b="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55E323-F429-47F3-9D19-356F0E0F6C50}"/>
              </a:ext>
            </a:extLst>
          </p:cNvPr>
          <p:cNvSpPr txBox="1"/>
          <p:nvPr/>
        </p:nvSpPr>
        <p:spPr>
          <a:xfrm>
            <a:off x="8643193" y="2418408"/>
            <a:ext cx="2942813" cy="354026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Simple dim reduction algorithm do not work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Space is highly nonlinear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1120" y="645937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4467C24-0DB5-4940-83ED-62E698931C33}" type="datetime1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11/2/2021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9376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02C9A5-716F-45E6-800B-D4D02CE26F90}" type="slidenum">
              <a:rPr lang="en-US" sz="11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23</a:t>
            </a:fld>
            <a:endParaRPr lang="en-US" sz="11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18636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66C7C86-63B5-4FF6-BE03-6466C8C13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06" y="1800891"/>
            <a:ext cx="9388287" cy="4085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EE0386-4A14-4CF2-B381-F82E7DD5DBEB}"/>
              </a:ext>
            </a:extLst>
          </p:cNvPr>
          <p:cNvSpPr txBox="1"/>
          <p:nvPr/>
        </p:nvSpPr>
        <p:spPr>
          <a:xfrm>
            <a:off x="298076" y="1710018"/>
            <a:ext cx="50516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/>
              <a:t>Variational Auto Encoders</a:t>
            </a:r>
            <a:endParaRPr lang="en-US" sz="2800" b="1">
              <a:cs typeface="Arial"/>
            </a:endParaRPr>
          </a:p>
        </p:txBody>
      </p:sp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45724A0B-779E-4948-B59C-90647C814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195" y="5618319"/>
            <a:ext cx="9668435" cy="101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6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Limitations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6C1580FF-6DC3-42A1-88B5-450F40957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459" y="1639421"/>
            <a:ext cx="9242611" cy="49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5" name="TextBox 1">
            <a:extLst>
              <a:ext uri="{FF2B5EF4-FFF2-40B4-BE49-F238E27FC236}">
                <a16:creationId xmlns:a16="http://schemas.microsoft.com/office/drawing/2014/main" id="{1AFF5DBB-FA93-4A86-9BD1-0F3676128F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7694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154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Wider Implications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35" name="TextBox 1">
            <a:extLst>
              <a:ext uri="{FF2B5EF4-FFF2-40B4-BE49-F238E27FC236}">
                <a16:creationId xmlns:a16="http://schemas.microsoft.com/office/drawing/2014/main" id="{D06FDF5A-E71B-479A-B9D4-44C14CAE92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239615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681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3501896" y="1271675"/>
            <a:ext cx="5505441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for your attention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-1021865" y="1770317"/>
            <a:ext cx="26782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54467C24-0DB5-4940-83ED-62E698931C33}" type="datetime1">
              <a:rPr lang="en-US">
                <a:solidFill>
                  <a:schemeClr val="bg1">
                    <a:lumMod val="50000"/>
                  </a:schemeClr>
                </a:solidFill>
              </a:rPr>
              <a:pPr algn="l">
                <a:spcAft>
                  <a:spcPts val="600"/>
                </a:spcAft>
              </a:pPr>
              <a:t>11/2/2021</a:t>
            </a:fld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EA8332D-EA74-40A2-8709-00EDB2379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7240" y="3429000"/>
            <a:ext cx="0" cy="3164872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9358801C-1E89-48FF-B14F-D76A2EA14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34797" y="816429"/>
            <a:ext cx="8239647" cy="522514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B88284F-ED00-40CA-B57D-89C49E8EC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00357" y="272979"/>
            <a:ext cx="0" cy="2906211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jdelijke aanduiding voor tekst 22">
            <a:extLst>
              <a:ext uri="{FF2B5EF4-FFF2-40B4-BE49-F238E27FC236}">
                <a16:creationId xmlns:a16="http://schemas.microsoft.com/office/drawing/2014/main" id="{A0DE265D-E4B7-4FF3-8FE8-93029B27B1DD}"/>
              </a:ext>
            </a:extLst>
          </p:cNvPr>
          <p:cNvSpPr>
            <a:spLocks noGrp="1"/>
          </p:cNvSpPr>
          <p:nvPr/>
        </p:nvSpPr>
        <p:spPr>
          <a:xfrm>
            <a:off x="698500" y="5835457"/>
            <a:ext cx="1454913" cy="688793"/>
          </a:xfrm>
          <a:prstGeom prst="rect">
            <a:avLst/>
          </a:prstGeom>
          <a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8100" b="8100"/>
            </a:stretch>
          </a:blipFill>
        </p:spPr>
        <p:txBody>
          <a:bodyPr vert="horz" lIns="0" tIns="0" rIns="0" bIns="0" rtlCol="0">
            <a:noAutofit/>
          </a:bodyPr>
          <a:lstStyle>
            <a:lvl1pPr marL="0" indent="0" algn="l" defTabSz="71913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4638" algn="l" defTabSz="71913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§"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71913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rgbClr val="0070C0"/>
              </a:buClr>
              <a:buSzPct val="85000"/>
              <a:buFont typeface="Arial" panose="020B0604020202020204" pitchFamily="34" charset="0"/>
              <a:buNone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71913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 cap="none" spc="30" baseline="0">
                <a:solidFill>
                  <a:schemeClr val="accent1"/>
                </a:solidFill>
                <a:latin typeface="+mj-lt"/>
                <a:ea typeface="+mn-ea"/>
                <a:cs typeface="Calibri" panose="020F0502020204030204" pitchFamily="34" charset="0"/>
              </a:defRPr>
            </a:lvl4pPr>
            <a:lvl5pPr marL="263525" indent="-263525" algn="l" defTabSz="719138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+mj-lt"/>
              <a:buAutoNum type="arabicPeriod"/>
              <a:defRPr sz="16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38163" indent="-27622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+mj-lt"/>
              <a:buAutoNum type="alphaLcPeriod"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8163" indent="-27622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nl-NL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27305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Motivation</a:t>
            </a: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图片 2">
            <a:extLst>
              <a:ext uri="{FF2B5EF4-FFF2-40B4-BE49-F238E27FC236}">
                <a16:creationId xmlns:a16="http://schemas.microsoft.com/office/drawing/2014/main" id="{89CFED2C-DA72-4586-8731-0CE2433F4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380" y="1859430"/>
            <a:ext cx="4591102" cy="4591102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CC7A7545-3A79-43D1-BC10-30494D06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296" y="6376332"/>
            <a:ext cx="3305628" cy="3651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B70E6E-096B-40A0-B89B-2601E05C8F23}"/>
              </a:ext>
            </a:extLst>
          </p:cNvPr>
          <p:cNvSpPr txBox="1"/>
          <p:nvPr/>
        </p:nvSpPr>
        <p:spPr>
          <a:xfrm>
            <a:off x="932543" y="2166257"/>
            <a:ext cx="45846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2400" b="1">
                <a:latin typeface="Segoe UI"/>
                <a:cs typeface="Segoe UI"/>
              </a:rPr>
              <a:t>Main Problem:</a:t>
            </a:r>
            <a:r>
              <a:rPr lang="en-US" altLang="zh-CN" sz="2400">
                <a:cs typeface="Segoe UI"/>
              </a:rPr>
              <a:t>​</a:t>
            </a:r>
          </a:p>
          <a:p>
            <a:r>
              <a:rPr lang="zh-CN" sz="2400">
                <a:latin typeface="Segoe UI"/>
                <a:cs typeface="Segoe UI"/>
              </a:rPr>
              <a:t>Transmission time delay</a:t>
            </a:r>
            <a:r>
              <a:rPr lang="en-US" altLang="zh-CN" sz="2400">
                <a:cs typeface="Segoe UI"/>
              </a:rPr>
              <a:t>​</a:t>
            </a:r>
          </a:p>
          <a:p>
            <a:r>
              <a:rPr lang="zh-CN" sz="2400">
                <a:latin typeface="Segoe UI"/>
                <a:cs typeface="Segoe UI"/>
              </a:rPr>
              <a:t>Transmission data size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694257E-3A39-469F-BC46-E3D3270F564F}"/>
              </a:ext>
            </a:extLst>
          </p:cNvPr>
          <p:cNvSpPr txBox="1"/>
          <p:nvPr/>
        </p:nvSpPr>
        <p:spPr>
          <a:xfrm>
            <a:off x="932544" y="3808185"/>
            <a:ext cx="4793341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2000">
                <a:cs typeface="Arial"/>
              </a:rPr>
              <a:t>Control interval: 1 ms = 0.001 s</a:t>
            </a:r>
          </a:p>
          <a:p>
            <a:r>
              <a:rPr lang="zh-CN" sz="2000">
                <a:cs typeface="Arial"/>
              </a:rPr>
              <a:t>Number of control input: 6</a:t>
            </a:r>
          </a:p>
          <a:p>
            <a:endParaRPr lang="zh-CN" sz="3200"/>
          </a:p>
          <a:p>
            <a:r>
              <a:rPr lang="zh-CN" sz="2000">
                <a:cs typeface="Arial"/>
              </a:rPr>
              <a:t>Reproduce the trajectory in the past 1 s:</a:t>
            </a:r>
          </a:p>
          <a:p>
            <a:r>
              <a:rPr lang="zh-CN" sz="2000">
                <a:cs typeface="Arial"/>
              </a:rPr>
              <a:t>          6000 float number data</a:t>
            </a:r>
          </a:p>
          <a:p>
            <a:r>
              <a:rPr lang="en-US" altLang="zh-CN" sz="2000">
                <a:cs typeface="Arial"/>
              </a:rPr>
              <a:t>   +     </a:t>
            </a:r>
            <a:r>
              <a:rPr lang="zh-CN" sz="2000">
                <a:cs typeface="Arial"/>
              </a:rPr>
              <a:t>force data &amp; torque data</a:t>
            </a:r>
            <a:r>
              <a:rPr lang="zh-CN" altLang="en-US" sz="2000">
                <a:cs typeface="Arial"/>
              </a:rPr>
              <a:t> </a:t>
            </a:r>
            <a:endParaRPr lang="zh-CN" sz="20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2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50">
            <a:extLst>
              <a:ext uri="{FF2B5EF4-FFF2-40B4-BE49-F238E27FC236}">
                <a16:creationId xmlns:a16="http://schemas.microsoft.com/office/drawing/2014/main" id="{398F3DEE-0E56-499F-AFAE-C2DA7C2C8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52">
            <a:extLst>
              <a:ext uri="{FF2B5EF4-FFF2-40B4-BE49-F238E27FC236}">
                <a16:creationId xmlns:a16="http://schemas.microsoft.com/office/drawing/2014/main" id="{EBB65E49-5337-40E3-9DBD-146D14EA07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2"/>
            <a:ext cx="12192000" cy="4522610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54">
            <a:extLst>
              <a:ext uri="{FF2B5EF4-FFF2-40B4-BE49-F238E27FC236}">
                <a16:creationId xmlns:a16="http://schemas.microsoft.com/office/drawing/2014/main" id="{E859509F-94DC-4952-A3B5-1EFAA2F52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68276" y="5"/>
            <a:ext cx="4023722" cy="4522603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6">
            <a:extLst>
              <a:ext uri="{FF2B5EF4-FFF2-40B4-BE49-F238E27FC236}">
                <a16:creationId xmlns:a16="http://schemas.microsoft.com/office/drawing/2014/main" id="{6B1AF2CB-1EFE-4962-A8DC-2D3CE4736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7200" y="-5"/>
            <a:ext cx="11743606" cy="4513113"/>
          </a:xfrm>
          <a:prstGeom prst="rect">
            <a:avLst/>
          </a:prstGeom>
          <a:gradFill>
            <a:gsLst>
              <a:gs pos="0">
                <a:srgbClr val="000000">
                  <a:alpha val="8000"/>
                </a:srgbClr>
              </a:gs>
              <a:gs pos="76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8">
            <a:extLst>
              <a:ext uri="{FF2B5EF4-FFF2-40B4-BE49-F238E27FC236}">
                <a16:creationId xmlns:a16="http://schemas.microsoft.com/office/drawing/2014/main" id="{2232531E-9E20-48D1-A119-C05304D9E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8807" y="-9506"/>
            <a:ext cx="12200801" cy="4532114"/>
          </a:xfrm>
          <a:prstGeom prst="rect">
            <a:avLst/>
          </a:prstGeom>
          <a:gradFill>
            <a:gsLst>
              <a:gs pos="0">
                <a:srgbClr val="000000">
                  <a:alpha val="51000"/>
                </a:srgbClr>
              </a:gs>
              <a:gs pos="74000">
                <a:schemeClr val="accent1">
                  <a:alpha val="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60">
            <a:extLst>
              <a:ext uri="{FF2B5EF4-FFF2-40B4-BE49-F238E27FC236}">
                <a16:creationId xmlns:a16="http://schemas.microsoft.com/office/drawing/2014/main" id="{17AA014B-79A8-4BEC-893F-423182880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"/>
            <a:ext cx="12192000" cy="2679585"/>
          </a:xfrm>
          <a:prstGeom prst="rect">
            <a:avLst/>
          </a:prstGeom>
          <a:gradFill>
            <a:gsLst>
              <a:gs pos="20000">
                <a:schemeClr val="accent1">
                  <a:alpha val="9000"/>
                </a:schemeClr>
              </a:gs>
              <a:gs pos="100000">
                <a:srgbClr val="000000">
                  <a:alpha val="67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1371598" y="533514"/>
            <a:ext cx="9617105" cy="199960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Setup</a:t>
            </a:r>
          </a:p>
        </p:txBody>
      </p:sp>
      <p:pic>
        <p:nvPicPr>
          <p:cNvPr id="3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E02A082-0629-407A-9482-4FCD73C067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27"/>
          <a:stretch/>
        </p:blipFill>
        <p:spPr>
          <a:xfrm>
            <a:off x="898211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9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1EB971F-AB72-4366-88B3-0F564D5E8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4" b="-4"/>
          <a:stretch/>
        </p:blipFill>
        <p:spPr>
          <a:xfrm>
            <a:off x="3594811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7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99799EC3-3BED-47EE-A072-604B4ECCAA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3"/>
          <a:stretch/>
        </p:blipFill>
        <p:spPr>
          <a:xfrm>
            <a:off x="6294809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DA4480EB-398D-42F9-8462-41709680FC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" b="-4"/>
          <a:stretch/>
        </p:blipFill>
        <p:spPr>
          <a:xfrm>
            <a:off x="9051869" y="3579621"/>
            <a:ext cx="2282932" cy="2282932"/>
          </a:xfrm>
          <a:custGeom>
            <a:avLst/>
            <a:gdLst/>
            <a:ahLst/>
            <a:cxnLst/>
            <a:rect l="l" t="t" r="r" b="b"/>
            <a:pathLst>
              <a:path w="2282932" h="2282932">
                <a:moveTo>
                  <a:pt x="1141466" y="0"/>
                </a:moveTo>
                <a:cubicBezTo>
                  <a:pt x="1771880" y="0"/>
                  <a:pt x="2282932" y="511052"/>
                  <a:pt x="2282932" y="1141466"/>
                </a:cubicBezTo>
                <a:cubicBezTo>
                  <a:pt x="2282932" y="1771880"/>
                  <a:pt x="1771880" y="2282932"/>
                  <a:pt x="1141466" y="2282932"/>
                </a:cubicBezTo>
                <a:cubicBezTo>
                  <a:pt x="511052" y="2282932"/>
                  <a:pt x="0" y="1771880"/>
                  <a:pt x="0" y="1141466"/>
                </a:cubicBezTo>
                <a:cubicBezTo>
                  <a:pt x="0" y="511052"/>
                  <a:pt x="511052" y="0"/>
                  <a:pt x="1141466" y="0"/>
                </a:cubicBezTo>
                <a:close/>
              </a:path>
            </a:pathLst>
          </a:cu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2C8B35-306D-4A4B-B350-317578691A6B}"/>
              </a:ext>
            </a:extLst>
          </p:cNvPr>
          <p:cNvSpPr txBox="1"/>
          <p:nvPr/>
        </p:nvSpPr>
        <p:spPr>
          <a:xfrm>
            <a:off x="1371601" y="4786744"/>
            <a:ext cx="9448800" cy="144263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32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6725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Requirements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570190-3066-45CD-81AA-0006ED618E7D}"/>
              </a:ext>
            </a:extLst>
          </p:cNvPr>
          <p:cNvSpPr txBox="1"/>
          <p:nvPr/>
        </p:nvSpPr>
        <p:spPr>
          <a:xfrm>
            <a:off x="4724400" y="3200400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Arial"/>
            </a:endParaRPr>
          </a:p>
        </p:txBody>
      </p:sp>
      <p:graphicFrame>
        <p:nvGraphicFramePr>
          <p:cNvPr id="35" name="TextBox 2">
            <a:extLst>
              <a:ext uri="{FF2B5EF4-FFF2-40B4-BE49-F238E27FC236}">
                <a16:creationId xmlns:a16="http://schemas.microsoft.com/office/drawing/2014/main" id="{5E8464BF-72C4-4E5C-8CAD-FB667F4C77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5196520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928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Ethical and societal implications</a:t>
            </a:r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EC909D0F-873F-4C8F-B7E1-57BC636B7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502" y="1627051"/>
            <a:ext cx="3615776" cy="361577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637BFB-414B-4FE5-B13D-63EFCFC8DF50}"/>
              </a:ext>
            </a:extLst>
          </p:cNvPr>
          <p:cNvSpPr txBox="1"/>
          <p:nvPr/>
        </p:nvSpPr>
        <p:spPr>
          <a:xfrm>
            <a:off x="5571403" y="621934"/>
            <a:ext cx="468565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ea typeface="+mn-lt"/>
                <a:cs typeface="+mn-lt"/>
              </a:rPr>
              <a:t>Normative Ethics</a:t>
            </a:r>
            <a:endParaRPr lang="en-US" sz="4000">
              <a:cs typeface="Arial"/>
            </a:endParaRPr>
          </a:p>
        </p:txBody>
      </p:sp>
      <p:graphicFrame>
        <p:nvGraphicFramePr>
          <p:cNvPr id="50" name="TextBox 6">
            <a:extLst>
              <a:ext uri="{FF2B5EF4-FFF2-40B4-BE49-F238E27FC236}">
                <a16:creationId xmlns:a16="http://schemas.microsoft.com/office/drawing/2014/main" id="{3B4A622C-7281-46F9-9EFE-AC283F4D63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60876"/>
              </p:ext>
            </p:extLst>
          </p:nvPr>
        </p:nvGraphicFramePr>
        <p:xfrm>
          <a:off x="4466906" y="973069"/>
          <a:ext cx="3271832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3979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Roboto Slab"/>
                <a:ea typeface="+mj-ea"/>
                <a:cs typeface="Arial"/>
              </a:rPr>
              <a:t>Design</a:t>
            </a:r>
            <a:endParaRPr lang="en-US">
              <a:ea typeface="+mj-ea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图片 4" descr="图表&#10;&#10;已自动生成说明">
            <a:extLst>
              <a:ext uri="{FF2B5EF4-FFF2-40B4-BE49-F238E27FC236}">
                <a16:creationId xmlns:a16="http://schemas.microsoft.com/office/drawing/2014/main" id="{BF54359F-4497-432D-8DDA-20C9FABE0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56" y="2331933"/>
            <a:ext cx="4752630" cy="356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95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1371597" y="348865"/>
            <a:ext cx="10044023" cy="87772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Roboto Slab"/>
                <a:ea typeface="+mj-ea"/>
                <a:cs typeface="Arial"/>
              </a:rPr>
              <a:t>Design</a:t>
            </a:r>
            <a:endParaRPr lang="en-US">
              <a:ea typeface="+mj-ea"/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30CA169-7ED8-4E90-8F73-BB45145D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02" y="1575023"/>
            <a:ext cx="10935661" cy="534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78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DB12F8-2EAF-45FD-ACC1-E05D566374B4}"/>
              </a:ext>
            </a:extLst>
          </p:cNvPr>
          <p:cNvSpPr txBox="1"/>
          <p:nvPr/>
        </p:nvSpPr>
        <p:spPr>
          <a:xfrm>
            <a:off x="660041" y="2767106"/>
            <a:ext cx="2880828" cy="30719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Demos</a:t>
            </a:r>
            <a:endParaRPr lang="en-US" sz="4000">
              <a:solidFill>
                <a:srgbClr val="FFFFFF"/>
              </a:solidFill>
              <a:latin typeface="Roboto Slab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4607DC-53AC-47A3-8174-4894B52F6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264" y="6455664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4467C24-0DB5-4940-83ED-62E698931C33}" type="datetime1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11/2/2021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7B968-7657-4783-806D-12E73DC2E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19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02C9A5-716F-45E6-800B-D4D02CE26F90}" type="slidenum"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4" descr="Chart&#10;&#10;Description automatically generated">
            <a:extLst>
              <a:ext uri="{FF2B5EF4-FFF2-40B4-BE49-F238E27FC236}">
                <a16:creationId xmlns:a16="http://schemas.microsoft.com/office/drawing/2014/main" id="{4BD7AC4E-9E5C-402D-8FF7-9ECC8CBC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724" y="29136"/>
            <a:ext cx="6866964" cy="68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20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U Delft">
  <a:themeElements>
    <a:clrScheme name="Aangepast 185">
      <a:dk1>
        <a:sysClr val="windowText" lastClr="000000"/>
      </a:dk1>
      <a:lt1>
        <a:sysClr val="window" lastClr="FFFFFF"/>
      </a:lt1>
      <a:dk2>
        <a:srgbClr val="00A6D6"/>
      </a:dk2>
      <a:lt2>
        <a:srgbClr val="82D7C6"/>
      </a:lt2>
      <a:accent1>
        <a:srgbClr val="00A6D6"/>
      </a:accent1>
      <a:accent2>
        <a:srgbClr val="017188"/>
      </a:accent2>
      <a:accent3>
        <a:srgbClr val="EB7246"/>
      </a:accent3>
      <a:accent4>
        <a:srgbClr val="00A390"/>
      </a:accent4>
      <a:accent5>
        <a:srgbClr val="F1BE3E"/>
      </a:accent5>
      <a:accent6>
        <a:srgbClr val="C3312F"/>
      </a:accent6>
      <a:hlink>
        <a:srgbClr val="00A6D6"/>
      </a:hlink>
      <a:folHlink>
        <a:srgbClr val="017188"/>
      </a:folHlink>
    </a:clrScheme>
    <a:fontScheme name="Aangepast 11">
      <a:majorFont>
        <a:latin typeface="Roboto Slab"/>
        <a:ea typeface=""/>
        <a:cs typeface=""/>
      </a:majorFont>
      <a:minorFont>
        <a:latin typeface="Arial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Ion</vt:lpstr>
      <vt:lpstr>TU Delft</vt:lpstr>
      <vt:lpstr>Imitation Learning  for Skill Transfer in  Human-Robot Teleoperation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21</cp:revision>
  <dcterms:created xsi:type="dcterms:W3CDTF">2021-10-28T19:08:55Z</dcterms:created>
  <dcterms:modified xsi:type="dcterms:W3CDTF">2021-11-03T00:41:45Z</dcterms:modified>
</cp:coreProperties>
</file>